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83" r:id="rId4"/>
    <p:sldId id="285" r:id="rId5"/>
    <p:sldId id="284" r:id="rId6"/>
    <p:sldId id="257" r:id="rId7"/>
    <p:sldId id="259" r:id="rId8"/>
    <p:sldId id="276" r:id="rId9"/>
    <p:sldId id="279" r:id="rId10"/>
    <p:sldId id="277" r:id="rId11"/>
    <p:sldId id="280" r:id="rId12"/>
    <p:sldId id="278" r:id="rId13"/>
    <p:sldId id="287" r:id="rId14"/>
    <p:sldId id="286" r:id="rId15"/>
    <p:sldId id="275" r:id="rId16"/>
    <p:sldId id="282" r:id="rId17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78" d="100"/>
          <a:sy n="78" d="100"/>
        </p:scale>
        <p:origin x="-8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1D39-B01D-4526-AEE5-ABF5BD4D4E8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D8EBD-BE86-4313-BBF4-95A67479A96D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BC-HRI</a:t>
          </a:r>
          <a:endParaRPr lang="en-US" dirty="0"/>
        </a:p>
      </dgm:t>
    </dgm:pt>
    <dgm:pt modelId="{80CEDDA9-741B-4A32-BBB3-B028A68769AB}" type="parTrans" cxnId="{C5B2C069-FA22-42C1-9E2F-7BF1C2684E92}">
      <dgm:prSet/>
      <dgm:spPr/>
      <dgm:t>
        <a:bodyPr/>
        <a:lstStyle/>
        <a:p>
          <a:endParaRPr lang="en-US"/>
        </a:p>
      </dgm:t>
    </dgm:pt>
    <dgm:pt modelId="{E1DA2E4C-34A4-4715-909B-BA84481728EB}" type="sibTrans" cxnId="{C5B2C069-FA22-42C1-9E2F-7BF1C2684E92}">
      <dgm:prSet/>
      <dgm:spPr/>
      <dgm:t>
        <a:bodyPr/>
        <a:lstStyle/>
        <a:p>
          <a:r>
            <a:rPr lang="en-US" dirty="0" smtClean="0"/>
            <a:t>Anthony </a:t>
          </a:r>
          <a:r>
            <a:rPr lang="en-US" dirty="0" err="1" smtClean="0"/>
            <a:t>Castelletti</a:t>
          </a:r>
          <a:endParaRPr lang="en-US" dirty="0"/>
        </a:p>
      </dgm:t>
    </dgm:pt>
    <dgm:pt modelId="{FD0DE6AE-82E5-42C7-9B00-40769CA93F69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BC-HRA</a:t>
          </a:r>
          <a:endParaRPr lang="en-US" dirty="0"/>
        </a:p>
      </dgm:t>
    </dgm:pt>
    <dgm:pt modelId="{60360087-7282-483E-AB82-E59E9CC7CC2E}" type="parTrans" cxnId="{779AD7C1-D393-4663-A03C-F66639BBFB30}">
      <dgm:prSet/>
      <dgm:spPr/>
      <dgm:t>
        <a:bodyPr/>
        <a:lstStyle/>
        <a:p>
          <a:endParaRPr lang="en-US"/>
        </a:p>
      </dgm:t>
    </dgm:pt>
    <dgm:pt modelId="{53EBFD70-13B0-4433-BEF7-4D8EB81D62A4}" type="sibTrans" cxnId="{779AD7C1-D393-4663-A03C-F66639BBFB30}">
      <dgm:prSet/>
      <dgm:spPr/>
      <dgm:t>
        <a:bodyPr/>
        <a:lstStyle/>
        <a:p>
          <a:r>
            <a:rPr lang="en-US" dirty="0" smtClean="0"/>
            <a:t>Michael Center</a:t>
          </a:r>
          <a:endParaRPr lang="en-US" dirty="0"/>
        </a:p>
      </dgm:t>
    </dgm:pt>
    <dgm:pt modelId="{302CB52A-F6F5-4144-93B6-07F0984C1EE0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BC-HRR</a:t>
          </a:r>
          <a:endParaRPr lang="en-US" dirty="0"/>
        </a:p>
      </dgm:t>
    </dgm:pt>
    <dgm:pt modelId="{3D9A7E8A-E195-4AB9-A5B2-6BD09B4A0102}" type="parTrans" cxnId="{03C34499-389E-401A-8B22-FB1A52A4681D}">
      <dgm:prSet/>
      <dgm:spPr/>
      <dgm:t>
        <a:bodyPr/>
        <a:lstStyle/>
        <a:p>
          <a:endParaRPr lang="en-US"/>
        </a:p>
      </dgm:t>
    </dgm:pt>
    <dgm:pt modelId="{2942AE19-2AB7-42DC-A36E-19C0BB279177}" type="sibTrans" cxnId="{03C34499-389E-401A-8B22-FB1A52A4681D}">
      <dgm:prSet/>
      <dgm:spPr/>
      <dgm:t>
        <a:bodyPr/>
        <a:lstStyle/>
        <a:p>
          <a:r>
            <a:rPr lang="en-US" dirty="0" smtClean="0"/>
            <a:t>Sonny Thatch</a:t>
          </a:r>
          <a:endParaRPr lang="en-US" dirty="0"/>
        </a:p>
      </dgm:t>
    </dgm:pt>
    <dgm:pt modelId="{15D4D93B-E992-4BC7-92D1-8BABC7A0E5C6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BC-HRP</a:t>
          </a:r>
          <a:endParaRPr lang="en-US" dirty="0"/>
        </a:p>
      </dgm:t>
    </dgm:pt>
    <dgm:pt modelId="{C4FB0FA5-099C-46F9-9CF5-28BCDBA881DD}" type="parTrans" cxnId="{4DE8CC34-509D-4AA5-8772-4CA8252D5611}">
      <dgm:prSet/>
      <dgm:spPr/>
      <dgm:t>
        <a:bodyPr/>
        <a:lstStyle/>
        <a:p>
          <a:endParaRPr lang="en-US"/>
        </a:p>
      </dgm:t>
    </dgm:pt>
    <dgm:pt modelId="{F5374FF3-44A9-4513-ABFA-683489FFAB6B}" type="sibTrans" cxnId="{4DE8CC34-509D-4AA5-8772-4CA8252D5611}">
      <dgm:prSet/>
      <dgm:spPr/>
      <dgm:t>
        <a:bodyPr/>
        <a:lstStyle/>
        <a:p>
          <a:r>
            <a:rPr lang="en-US" dirty="0" smtClean="0"/>
            <a:t>Emily </a:t>
          </a:r>
          <a:r>
            <a:rPr lang="en-US" dirty="0" err="1" smtClean="0"/>
            <a:t>Chaput</a:t>
          </a:r>
          <a:endParaRPr lang="en-US" dirty="0"/>
        </a:p>
      </dgm:t>
    </dgm:pt>
    <dgm:pt modelId="{35B71AE3-B168-4C25-B835-56E7ECAA4C05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BC-HRN</a:t>
          </a:r>
          <a:endParaRPr lang="en-US" dirty="0"/>
        </a:p>
      </dgm:t>
    </dgm:pt>
    <dgm:pt modelId="{9EAF362C-745D-4773-AFC4-A90748042F7F}" type="parTrans" cxnId="{3474902D-9AC3-482F-A3E1-BA569D7BF954}">
      <dgm:prSet/>
      <dgm:spPr/>
      <dgm:t>
        <a:bodyPr/>
        <a:lstStyle/>
        <a:p>
          <a:endParaRPr lang="en-US"/>
        </a:p>
      </dgm:t>
    </dgm:pt>
    <dgm:pt modelId="{3F892197-EAC3-48EE-8526-D5A000078D03}" type="sibTrans" cxnId="{3474902D-9AC3-482F-A3E1-BA569D7BF954}">
      <dgm:prSet/>
      <dgm:spPr/>
      <dgm:t>
        <a:bodyPr/>
        <a:lstStyle/>
        <a:p>
          <a:r>
            <a:rPr lang="en-US" dirty="0" smtClean="0"/>
            <a:t>Jon </a:t>
          </a:r>
          <a:r>
            <a:rPr lang="en-US" dirty="0" err="1" smtClean="0"/>
            <a:t>Raden</a:t>
          </a:r>
          <a:endParaRPr lang="en-US" dirty="0"/>
        </a:p>
      </dgm:t>
    </dgm:pt>
    <dgm:pt modelId="{ADC644F8-EB21-4482-AE4D-FFA2B856DE26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BC-HRD</a:t>
          </a:r>
          <a:endParaRPr lang="en-US" dirty="0"/>
        </a:p>
      </dgm:t>
    </dgm:pt>
    <dgm:pt modelId="{9B025203-8BDB-48B2-AE95-F9001E17F619}" type="parTrans" cxnId="{08E68643-8846-46D1-AF7A-BD038CB0F9C7}">
      <dgm:prSet/>
      <dgm:spPr/>
      <dgm:t>
        <a:bodyPr/>
        <a:lstStyle/>
        <a:p>
          <a:endParaRPr lang="en-US"/>
        </a:p>
      </dgm:t>
    </dgm:pt>
    <dgm:pt modelId="{D52A6425-98F8-4188-B94D-9A7F80A1C080}" type="sibTrans" cxnId="{08E68643-8846-46D1-AF7A-BD038CB0F9C7}">
      <dgm:prSet/>
      <dgm:spPr/>
      <dgm:t>
        <a:bodyPr/>
        <a:lstStyle/>
        <a:p>
          <a:r>
            <a:rPr lang="en-US" dirty="0" smtClean="0"/>
            <a:t>Jeff Demers</a:t>
          </a:r>
          <a:endParaRPr lang="en-US" dirty="0"/>
        </a:p>
      </dgm:t>
    </dgm:pt>
    <dgm:pt modelId="{B1769E28-16BE-4058-9670-57833342AAE1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BC-HRE</a:t>
          </a:r>
        </a:p>
      </dgm:t>
    </dgm:pt>
    <dgm:pt modelId="{C9203FBE-F404-414E-9141-C4BFCFB75814}" type="parTrans" cxnId="{EBE63ACF-769A-4B9C-94BF-F8AA6ED0650D}">
      <dgm:prSet/>
      <dgm:spPr/>
      <dgm:t>
        <a:bodyPr/>
        <a:lstStyle/>
        <a:p>
          <a:endParaRPr lang="en-US"/>
        </a:p>
      </dgm:t>
    </dgm:pt>
    <dgm:pt modelId="{D23B10AB-9D09-4AB2-9AB1-F91D31E22128}" type="sibTrans" cxnId="{EBE63ACF-769A-4B9C-94BF-F8AA6ED0650D}">
      <dgm:prSet/>
      <dgm:spPr/>
      <dgm:t>
        <a:bodyPr/>
        <a:lstStyle/>
        <a:p>
          <a:r>
            <a:rPr lang="en-US" dirty="0" smtClean="0"/>
            <a:t>Greg Yu</a:t>
          </a:r>
          <a:endParaRPr lang="en-US" dirty="0"/>
        </a:p>
      </dgm:t>
    </dgm:pt>
    <dgm:pt modelId="{B5F23312-6BD0-46AA-AAEB-B2ADC2A8AE8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BC-HRS</a:t>
          </a:r>
          <a:endParaRPr lang="en-US" dirty="0"/>
        </a:p>
      </dgm:t>
    </dgm:pt>
    <dgm:pt modelId="{9FAE75AC-E414-4030-B30C-62481EC39624}" type="parTrans" cxnId="{E495A772-C710-420F-908A-EA2B58B5C800}">
      <dgm:prSet/>
      <dgm:spPr/>
      <dgm:t>
        <a:bodyPr/>
        <a:lstStyle/>
        <a:p>
          <a:endParaRPr lang="en-US"/>
        </a:p>
      </dgm:t>
    </dgm:pt>
    <dgm:pt modelId="{E00119A8-32C0-4923-A980-D74BD2F54C47}" type="sibTrans" cxnId="{E495A772-C710-420F-908A-EA2B58B5C800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B576B037-8B64-4621-A03D-76CB5F50B60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BA-HRN</a:t>
          </a:r>
          <a:endParaRPr lang="en-US" dirty="0"/>
        </a:p>
      </dgm:t>
    </dgm:pt>
    <dgm:pt modelId="{66EEEFD0-8D11-4926-B353-8F143B4AB1D0}" type="parTrans" cxnId="{47700857-4CFA-46C3-AD0D-A87BE3DB78C4}">
      <dgm:prSet/>
      <dgm:spPr/>
      <dgm:t>
        <a:bodyPr/>
        <a:lstStyle/>
        <a:p>
          <a:endParaRPr lang="en-US"/>
        </a:p>
      </dgm:t>
    </dgm:pt>
    <dgm:pt modelId="{0A16823D-F13B-470F-93D4-09BA7AD39CB4}" type="sibTrans" cxnId="{47700857-4CFA-46C3-AD0D-A87BE3DB78C4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49199ADB-3887-4845-878B-AECA7571CBA7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BA-HRE</a:t>
          </a:r>
        </a:p>
      </dgm:t>
    </dgm:pt>
    <dgm:pt modelId="{5F978ABA-546F-489C-93A9-D61F7B203EB9}" type="parTrans" cxnId="{81E36A90-61FB-41FC-8E0D-97AF08D6DAB5}">
      <dgm:prSet/>
      <dgm:spPr/>
      <dgm:t>
        <a:bodyPr/>
        <a:lstStyle/>
        <a:p>
          <a:endParaRPr lang="en-US"/>
        </a:p>
      </dgm:t>
    </dgm:pt>
    <dgm:pt modelId="{FE8758C4-6ECE-4736-9CD4-D46206E8DE61}" type="sibTrans" cxnId="{81E36A90-61FB-41FC-8E0D-97AF08D6DAB5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BD28F07C-5743-4EC3-B789-26AF3DC15D32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BA-HRR</a:t>
          </a:r>
          <a:endParaRPr lang="en-US" dirty="0"/>
        </a:p>
      </dgm:t>
    </dgm:pt>
    <dgm:pt modelId="{79BCA1DD-5E0C-4013-A8B3-347A6FF74BD1}" type="parTrans" cxnId="{4844386A-2ADC-490D-8A1A-020203CF3998}">
      <dgm:prSet/>
      <dgm:spPr/>
      <dgm:t>
        <a:bodyPr/>
        <a:lstStyle/>
        <a:p>
          <a:endParaRPr lang="en-US"/>
        </a:p>
      </dgm:t>
    </dgm:pt>
    <dgm:pt modelId="{C332A42A-AA94-40B5-BF97-2BAB55C2D7B6}" type="sibTrans" cxnId="{4844386A-2ADC-490D-8A1A-020203CF3998}">
      <dgm:prSet/>
      <dgm:spPr/>
      <dgm:t>
        <a:bodyPr/>
        <a:lstStyle/>
        <a:p>
          <a:r>
            <a:rPr lang="en-US" dirty="0" smtClean="0"/>
            <a:t>Vacant</a:t>
          </a:r>
          <a:endParaRPr lang="en-US" dirty="0"/>
        </a:p>
      </dgm:t>
    </dgm:pt>
    <dgm:pt modelId="{7CB5DED8-BE0B-4B9B-9EEC-EABF8D7FC311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Division Chief - HR</a:t>
          </a:r>
          <a:endParaRPr lang="en-US" dirty="0"/>
        </a:p>
      </dgm:t>
    </dgm:pt>
    <dgm:pt modelId="{7D110E34-684A-425F-9151-827B82F8953A}" type="sibTrans" cxnId="{33BB39CC-E364-4171-8CE6-245FA724E095}">
      <dgm:prSet/>
      <dgm:spPr/>
      <dgm:t>
        <a:bodyPr/>
        <a:lstStyle/>
        <a:p>
          <a:r>
            <a:rPr lang="en-US" dirty="0" err="1" smtClean="0"/>
            <a:t>Chirs</a:t>
          </a:r>
          <a:r>
            <a:rPr lang="en-US" dirty="0" smtClean="0"/>
            <a:t> </a:t>
          </a:r>
          <a:r>
            <a:rPr lang="en-US" dirty="0" err="1" smtClean="0"/>
            <a:t>Greulich</a:t>
          </a:r>
          <a:endParaRPr lang="en-US" dirty="0"/>
        </a:p>
      </dgm:t>
    </dgm:pt>
    <dgm:pt modelId="{DAA5DE7E-2930-4FAA-A3A9-99681F426082}" type="parTrans" cxnId="{33BB39CC-E364-4171-8CE6-245FA724E095}">
      <dgm:prSet/>
      <dgm:spPr/>
      <dgm:t>
        <a:bodyPr/>
        <a:lstStyle/>
        <a:p>
          <a:endParaRPr lang="en-US"/>
        </a:p>
      </dgm:t>
    </dgm:pt>
    <dgm:pt modelId="{D3FBFACA-297E-44C2-A37A-A5C5BBB046D3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Deputy Director - HR</a:t>
          </a:r>
          <a:endParaRPr lang="en-US" dirty="0"/>
        </a:p>
      </dgm:t>
    </dgm:pt>
    <dgm:pt modelId="{35DCCD64-9EF1-419E-99C8-0433FB8089A1}" type="sibTrans" cxnId="{8D22CB3B-D670-4CE3-8483-1D0A861BA393}">
      <dgm:prSet/>
      <dgm:spPr/>
      <dgm:t>
        <a:bodyPr/>
        <a:lstStyle/>
        <a:p>
          <a:r>
            <a:rPr lang="en-US" dirty="0" smtClean="0"/>
            <a:t>Gene </a:t>
          </a:r>
          <a:r>
            <a:rPr lang="en-US" dirty="0" err="1" smtClean="0"/>
            <a:t>Romanick</a:t>
          </a:r>
          <a:endParaRPr lang="en-US" dirty="0"/>
        </a:p>
      </dgm:t>
    </dgm:pt>
    <dgm:pt modelId="{B11FFA7E-321E-4BDF-BB3B-1E24F69F4361}" type="parTrans" cxnId="{8D22CB3B-D670-4CE3-8483-1D0A861BA393}">
      <dgm:prSet/>
      <dgm:spPr/>
      <dgm:t>
        <a:bodyPr/>
        <a:lstStyle/>
        <a:p>
          <a:endParaRPr lang="en-US"/>
        </a:p>
      </dgm:t>
    </dgm:pt>
    <dgm:pt modelId="{84AC4512-8B6A-4BF3-8276-A4884D6971D2}">
      <dgm:prSet phldrT="[Text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Director - HR</a:t>
          </a:r>
          <a:endParaRPr lang="en-US" dirty="0"/>
        </a:p>
      </dgm:t>
    </dgm:pt>
    <dgm:pt modelId="{976A184A-89D3-47AB-B19A-D9D951195C0E}" type="sibTrans" cxnId="{5FB298E4-D72B-4418-AFF3-AABBEF0EAA33}">
      <dgm:prSet/>
      <dgm:spPr/>
      <dgm:t>
        <a:bodyPr/>
        <a:lstStyle/>
        <a:p>
          <a:r>
            <a:rPr lang="en-US" dirty="0" smtClean="0"/>
            <a:t>Joe O’Leary</a:t>
          </a:r>
        </a:p>
      </dgm:t>
    </dgm:pt>
    <dgm:pt modelId="{03AADF4D-6E72-4715-B2C2-7235A90C42C9}" type="parTrans" cxnId="{5FB298E4-D72B-4418-AFF3-AABBEF0EAA33}">
      <dgm:prSet/>
      <dgm:spPr/>
      <dgm:t>
        <a:bodyPr/>
        <a:lstStyle/>
        <a:p>
          <a:endParaRPr lang="en-US"/>
        </a:p>
      </dgm:t>
    </dgm:pt>
    <dgm:pt modelId="{EDD2BF7A-EC17-4A40-B4D2-DAD8AD19AF10}" type="pres">
      <dgm:prSet presAssocID="{3D8B1D39-B01D-4526-AEE5-ABF5BD4D4E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3E5395-B7F3-4E38-891E-D749A24FD648}" type="pres">
      <dgm:prSet presAssocID="{84AC4512-8B6A-4BF3-8276-A4884D6971D2}" presName="hierRoot1" presStyleCnt="0">
        <dgm:presLayoutVars>
          <dgm:hierBranch val="init"/>
        </dgm:presLayoutVars>
      </dgm:prSet>
      <dgm:spPr/>
    </dgm:pt>
    <dgm:pt modelId="{14C37D5D-CF60-4AB5-B0BF-D4BB1F278702}" type="pres">
      <dgm:prSet presAssocID="{84AC4512-8B6A-4BF3-8276-A4884D6971D2}" presName="rootComposite1" presStyleCnt="0"/>
      <dgm:spPr/>
    </dgm:pt>
    <dgm:pt modelId="{93875D34-AF6E-4824-9819-80712D350C54}" type="pres">
      <dgm:prSet presAssocID="{84AC4512-8B6A-4BF3-8276-A4884D6971D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9531EEA-11CC-4553-8711-FD63CD325099}" type="pres">
      <dgm:prSet presAssocID="{84AC4512-8B6A-4BF3-8276-A4884D6971D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617342-4D2A-4E67-AB65-C2FD679CF0C7}" type="pres">
      <dgm:prSet presAssocID="{84AC4512-8B6A-4BF3-8276-A4884D6971D2}" presName="rootConnector1" presStyleLbl="node1" presStyleIdx="0" presStyleCnt="13"/>
      <dgm:spPr/>
      <dgm:t>
        <a:bodyPr/>
        <a:lstStyle/>
        <a:p>
          <a:endParaRPr lang="en-US"/>
        </a:p>
      </dgm:t>
    </dgm:pt>
    <dgm:pt modelId="{49036DED-58DB-4687-AA7D-1F0C7DC5B837}" type="pres">
      <dgm:prSet presAssocID="{84AC4512-8B6A-4BF3-8276-A4884D6971D2}" presName="hierChild2" presStyleCnt="0"/>
      <dgm:spPr/>
    </dgm:pt>
    <dgm:pt modelId="{40FCBB4D-DB7E-4534-BCD4-B66EC4032F1A}" type="pres">
      <dgm:prSet presAssocID="{B11FFA7E-321E-4BDF-BB3B-1E24F69F4361}" presName="Name37" presStyleLbl="parChTrans1D2" presStyleIdx="0" presStyleCnt="1"/>
      <dgm:spPr/>
      <dgm:t>
        <a:bodyPr/>
        <a:lstStyle/>
        <a:p>
          <a:endParaRPr lang="en-US"/>
        </a:p>
      </dgm:t>
    </dgm:pt>
    <dgm:pt modelId="{F328FA87-5B20-4274-B447-FCF867095DB6}" type="pres">
      <dgm:prSet presAssocID="{D3FBFACA-297E-44C2-A37A-A5C5BBB046D3}" presName="hierRoot2" presStyleCnt="0">
        <dgm:presLayoutVars>
          <dgm:hierBranch val="init"/>
        </dgm:presLayoutVars>
      </dgm:prSet>
      <dgm:spPr/>
    </dgm:pt>
    <dgm:pt modelId="{70EFD45E-D029-47B1-9F08-76B5762A1049}" type="pres">
      <dgm:prSet presAssocID="{D3FBFACA-297E-44C2-A37A-A5C5BBB046D3}" presName="rootComposite" presStyleCnt="0"/>
      <dgm:spPr/>
    </dgm:pt>
    <dgm:pt modelId="{18F016DE-3BB9-47BD-A420-4EF2142870A6}" type="pres">
      <dgm:prSet presAssocID="{D3FBFACA-297E-44C2-A37A-A5C5BBB046D3}" presName="rootText" presStyleLbl="node1" presStyleIdx="0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A639A90-4437-4674-9707-A3165EA42AD1}" type="pres">
      <dgm:prSet presAssocID="{D3FBFACA-297E-44C2-A37A-A5C5BBB046D3}" presName="titleText2" presStyleLbl="fgAcc1" presStyleIdx="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094612-4A12-47C8-96AB-C4822A8B9F0C}" type="pres">
      <dgm:prSet presAssocID="{D3FBFACA-297E-44C2-A37A-A5C5BBB046D3}" presName="rootConnector" presStyleLbl="node2" presStyleIdx="0" presStyleCnt="0"/>
      <dgm:spPr/>
      <dgm:t>
        <a:bodyPr/>
        <a:lstStyle/>
        <a:p>
          <a:endParaRPr lang="en-US"/>
        </a:p>
      </dgm:t>
    </dgm:pt>
    <dgm:pt modelId="{EF441CB9-FBFC-43BB-964A-C2CD0CB3CE06}" type="pres">
      <dgm:prSet presAssocID="{D3FBFACA-297E-44C2-A37A-A5C5BBB046D3}" presName="hierChild4" presStyleCnt="0"/>
      <dgm:spPr/>
    </dgm:pt>
    <dgm:pt modelId="{31B3C5BC-CD59-47A8-8B91-9B5CE236D703}" type="pres">
      <dgm:prSet presAssocID="{DAA5DE7E-2930-4FAA-A3A9-99681F426082}" presName="Name37" presStyleLbl="parChTrans1D3" presStyleIdx="0" presStyleCnt="1"/>
      <dgm:spPr/>
      <dgm:t>
        <a:bodyPr/>
        <a:lstStyle/>
        <a:p>
          <a:endParaRPr lang="en-US"/>
        </a:p>
      </dgm:t>
    </dgm:pt>
    <dgm:pt modelId="{33BC5465-54F3-4747-8220-7B0D8B530783}" type="pres">
      <dgm:prSet presAssocID="{7CB5DED8-BE0B-4B9B-9EEC-EABF8D7FC311}" presName="hierRoot2" presStyleCnt="0">
        <dgm:presLayoutVars>
          <dgm:hierBranch val="init"/>
        </dgm:presLayoutVars>
      </dgm:prSet>
      <dgm:spPr/>
    </dgm:pt>
    <dgm:pt modelId="{C751F8FD-AFAF-4278-AF95-78F7823127BA}" type="pres">
      <dgm:prSet presAssocID="{7CB5DED8-BE0B-4B9B-9EEC-EABF8D7FC311}" presName="rootComposite" presStyleCnt="0"/>
      <dgm:spPr/>
    </dgm:pt>
    <dgm:pt modelId="{A76F57C6-2AB4-432C-BBE7-9C05900325B2}" type="pres">
      <dgm:prSet presAssocID="{7CB5DED8-BE0B-4B9B-9EEC-EABF8D7FC311}" presName="rootText" presStyleLbl="node1" presStyleIdx="1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70CDFD2-177C-4996-B3A2-78B22E46ECF2}" type="pres">
      <dgm:prSet presAssocID="{7CB5DED8-BE0B-4B9B-9EEC-EABF8D7FC311}" presName="titleText2" presStyleLbl="fgAcc1" presStyleIdx="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13064C-FFDC-40A2-BC70-190C22ECDDDD}" type="pres">
      <dgm:prSet presAssocID="{7CB5DED8-BE0B-4B9B-9EEC-EABF8D7FC311}" presName="rootConnector" presStyleLbl="node3" presStyleIdx="0" presStyleCnt="0"/>
      <dgm:spPr/>
      <dgm:t>
        <a:bodyPr/>
        <a:lstStyle/>
        <a:p>
          <a:endParaRPr lang="en-US"/>
        </a:p>
      </dgm:t>
    </dgm:pt>
    <dgm:pt modelId="{C0B67610-12C2-4E05-8C9B-852488488E19}" type="pres">
      <dgm:prSet presAssocID="{7CB5DED8-BE0B-4B9B-9EEC-EABF8D7FC311}" presName="hierChild4" presStyleCnt="0"/>
      <dgm:spPr/>
    </dgm:pt>
    <dgm:pt modelId="{19DB75F3-5449-469F-8D9B-9FC35A6EEB66}" type="pres">
      <dgm:prSet presAssocID="{C4FB0FA5-099C-46F9-9CF5-28BCDBA881DD}" presName="Name37" presStyleLbl="parChTrans1D4" presStyleIdx="0" presStyleCnt="11"/>
      <dgm:spPr/>
      <dgm:t>
        <a:bodyPr/>
        <a:lstStyle/>
        <a:p>
          <a:endParaRPr lang="en-US"/>
        </a:p>
      </dgm:t>
    </dgm:pt>
    <dgm:pt modelId="{D6AE0400-2BC4-404D-812B-E9B084105029}" type="pres">
      <dgm:prSet presAssocID="{15D4D93B-E992-4BC7-92D1-8BABC7A0E5C6}" presName="hierRoot2" presStyleCnt="0">
        <dgm:presLayoutVars>
          <dgm:hierBranch val="init"/>
        </dgm:presLayoutVars>
      </dgm:prSet>
      <dgm:spPr/>
    </dgm:pt>
    <dgm:pt modelId="{420490F3-82A1-43A0-8EF6-28E1295BB0CB}" type="pres">
      <dgm:prSet presAssocID="{15D4D93B-E992-4BC7-92D1-8BABC7A0E5C6}" presName="rootComposite" presStyleCnt="0"/>
      <dgm:spPr/>
    </dgm:pt>
    <dgm:pt modelId="{42EA3BD0-5C88-407C-8621-60A5BC9415D5}" type="pres">
      <dgm:prSet presAssocID="{15D4D93B-E992-4BC7-92D1-8BABC7A0E5C6}" presName="rootText" presStyleLbl="node1" presStyleIdx="2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4784-90D8-49E5-A8F4-5B96BD9AB241}" type="pres">
      <dgm:prSet presAssocID="{15D4D93B-E992-4BC7-92D1-8BABC7A0E5C6}" presName="titleText2" presStyleLbl="fgAcc1" presStyleIdx="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3E9860-78C6-4307-A925-9E0280508009}" type="pres">
      <dgm:prSet presAssocID="{15D4D93B-E992-4BC7-92D1-8BABC7A0E5C6}" presName="rootConnector" presStyleLbl="node4" presStyleIdx="0" presStyleCnt="0"/>
      <dgm:spPr/>
      <dgm:t>
        <a:bodyPr/>
        <a:lstStyle/>
        <a:p>
          <a:endParaRPr lang="en-US"/>
        </a:p>
      </dgm:t>
    </dgm:pt>
    <dgm:pt modelId="{F5BFDDE8-F246-46FC-8F5F-627F7A6116A8}" type="pres">
      <dgm:prSet presAssocID="{15D4D93B-E992-4BC7-92D1-8BABC7A0E5C6}" presName="hierChild4" presStyleCnt="0"/>
      <dgm:spPr/>
    </dgm:pt>
    <dgm:pt modelId="{23C73996-2C5E-4A9F-973B-347AF8261E6C}" type="pres">
      <dgm:prSet presAssocID="{15D4D93B-E992-4BC7-92D1-8BABC7A0E5C6}" presName="hierChild5" presStyleCnt="0"/>
      <dgm:spPr/>
    </dgm:pt>
    <dgm:pt modelId="{CA46A9FA-516F-43EF-9391-C729A456351A}" type="pres">
      <dgm:prSet presAssocID="{80CEDDA9-741B-4A32-BBB3-B028A68769AB}" presName="Name37" presStyleLbl="parChTrans1D4" presStyleIdx="1" presStyleCnt="11"/>
      <dgm:spPr/>
      <dgm:t>
        <a:bodyPr/>
        <a:lstStyle/>
        <a:p>
          <a:endParaRPr lang="en-US"/>
        </a:p>
      </dgm:t>
    </dgm:pt>
    <dgm:pt modelId="{26F5ABD7-F49F-42F4-8A1A-7B7FE4AA2062}" type="pres">
      <dgm:prSet presAssocID="{76FD8EBD-BE86-4313-BBF4-95A67479A96D}" presName="hierRoot2" presStyleCnt="0">
        <dgm:presLayoutVars>
          <dgm:hierBranch val="init"/>
        </dgm:presLayoutVars>
      </dgm:prSet>
      <dgm:spPr/>
    </dgm:pt>
    <dgm:pt modelId="{5085DBD9-41D2-461E-9BA3-288BA6FB80E3}" type="pres">
      <dgm:prSet presAssocID="{76FD8EBD-BE86-4313-BBF4-95A67479A96D}" presName="rootComposite" presStyleCnt="0"/>
      <dgm:spPr/>
    </dgm:pt>
    <dgm:pt modelId="{CEA9DB14-8551-4D0A-A2E7-7102DE99DC72}" type="pres">
      <dgm:prSet presAssocID="{76FD8EBD-BE86-4313-BBF4-95A67479A96D}" presName="rootText" presStyleLbl="node1" presStyleIdx="3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7A65241-7211-4B7A-9071-0145008961C8}" type="pres">
      <dgm:prSet presAssocID="{76FD8EBD-BE86-4313-BBF4-95A67479A96D}" presName="titleText2" presStyleLbl="fgAcc1" presStyleIdx="3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0849B7-E934-4CB9-94C4-F794CADB56D8}" type="pres">
      <dgm:prSet presAssocID="{76FD8EBD-BE86-4313-BBF4-95A67479A96D}" presName="rootConnector" presStyleLbl="node4" presStyleIdx="0" presStyleCnt="0"/>
      <dgm:spPr/>
      <dgm:t>
        <a:bodyPr/>
        <a:lstStyle/>
        <a:p>
          <a:endParaRPr lang="en-US"/>
        </a:p>
      </dgm:t>
    </dgm:pt>
    <dgm:pt modelId="{4D06B81E-6F5C-4D6C-87EE-037FE8836BA0}" type="pres">
      <dgm:prSet presAssocID="{76FD8EBD-BE86-4313-BBF4-95A67479A96D}" presName="hierChild4" presStyleCnt="0"/>
      <dgm:spPr/>
    </dgm:pt>
    <dgm:pt modelId="{B89DBB2D-867C-4FB0-86C9-056D5275A21F}" type="pres">
      <dgm:prSet presAssocID="{76FD8EBD-BE86-4313-BBF4-95A67479A96D}" presName="hierChild5" presStyleCnt="0"/>
      <dgm:spPr/>
    </dgm:pt>
    <dgm:pt modelId="{86748426-F438-4FF3-86C1-3BEE8B378ED3}" type="pres">
      <dgm:prSet presAssocID="{60360087-7282-483E-AB82-E59E9CC7CC2E}" presName="Name37" presStyleLbl="parChTrans1D4" presStyleIdx="2" presStyleCnt="11"/>
      <dgm:spPr/>
      <dgm:t>
        <a:bodyPr/>
        <a:lstStyle/>
        <a:p>
          <a:endParaRPr lang="en-US"/>
        </a:p>
      </dgm:t>
    </dgm:pt>
    <dgm:pt modelId="{E490C1F0-55A3-4699-BE92-434A5F3101B8}" type="pres">
      <dgm:prSet presAssocID="{FD0DE6AE-82E5-42C7-9B00-40769CA93F69}" presName="hierRoot2" presStyleCnt="0">
        <dgm:presLayoutVars>
          <dgm:hierBranch val="init"/>
        </dgm:presLayoutVars>
      </dgm:prSet>
      <dgm:spPr/>
    </dgm:pt>
    <dgm:pt modelId="{F02E152D-08EB-4B48-812A-8D38BFE1C5BC}" type="pres">
      <dgm:prSet presAssocID="{FD0DE6AE-82E5-42C7-9B00-40769CA93F69}" presName="rootComposite" presStyleCnt="0"/>
      <dgm:spPr/>
    </dgm:pt>
    <dgm:pt modelId="{75A04AB5-73EE-42A7-9BDC-C14EC00D83DC}" type="pres">
      <dgm:prSet presAssocID="{FD0DE6AE-82E5-42C7-9B00-40769CA93F69}" presName="rootText" presStyleLbl="node1" presStyleIdx="4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9D8441-7EDB-4D3A-98CE-6B7ADB121DB2}" type="pres">
      <dgm:prSet presAssocID="{FD0DE6AE-82E5-42C7-9B00-40769CA93F69}" presName="titleText2" presStyleLbl="fgAcc1" presStyleIdx="4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257916-62E8-4472-9C52-2E563313CDA5}" type="pres">
      <dgm:prSet presAssocID="{FD0DE6AE-82E5-42C7-9B00-40769CA93F69}" presName="rootConnector" presStyleLbl="node4" presStyleIdx="0" presStyleCnt="0"/>
      <dgm:spPr/>
      <dgm:t>
        <a:bodyPr/>
        <a:lstStyle/>
        <a:p>
          <a:endParaRPr lang="en-US"/>
        </a:p>
      </dgm:t>
    </dgm:pt>
    <dgm:pt modelId="{BA9FF898-9144-44CD-8286-F71385E6A8BE}" type="pres">
      <dgm:prSet presAssocID="{FD0DE6AE-82E5-42C7-9B00-40769CA93F69}" presName="hierChild4" presStyleCnt="0"/>
      <dgm:spPr/>
    </dgm:pt>
    <dgm:pt modelId="{8229AE95-4D26-4EF5-B27D-557CB77316AD}" type="pres">
      <dgm:prSet presAssocID="{FD0DE6AE-82E5-42C7-9B00-40769CA93F69}" presName="hierChild5" presStyleCnt="0"/>
      <dgm:spPr/>
    </dgm:pt>
    <dgm:pt modelId="{722006F8-63D8-4F63-ABCF-26D047CBF76E}" type="pres">
      <dgm:prSet presAssocID="{9EAF362C-745D-4773-AFC4-A90748042F7F}" presName="Name37" presStyleLbl="parChTrans1D4" presStyleIdx="3" presStyleCnt="11"/>
      <dgm:spPr/>
      <dgm:t>
        <a:bodyPr/>
        <a:lstStyle/>
        <a:p>
          <a:endParaRPr lang="en-US"/>
        </a:p>
      </dgm:t>
    </dgm:pt>
    <dgm:pt modelId="{EE31EA4D-6FF5-4052-A031-DEE1DC8CD4F2}" type="pres">
      <dgm:prSet presAssocID="{35B71AE3-B168-4C25-B835-56E7ECAA4C05}" presName="hierRoot2" presStyleCnt="0">
        <dgm:presLayoutVars>
          <dgm:hierBranch val="init"/>
        </dgm:presLayoutVars>
      </dgm:prSet>
      <dgm:spPr/>
    </dgm:pt>
    <dgm:pt modelId="{39895993-F3F1-48A9-A78A-4E080F7950AB}" type="pres">
      <dgm:prSet presAssocID="{35B71AE3-B168-4C25-B835-56E7ECAA4C05}" presName="rootComposite" presStyleCnt="0"/>
      <dgm:spPr/>
    </dgm:pt>
    <dgm:pt modelId="{39202BA4-04EA-4D34-B64E-0E1A67C8A709}" type="pres">
      <dgm:prSet presAssocID="{35B71AE3-B168-4C25-B835-56E7ECAA4C05}" presName="rootText" presStyleLbl="node1" presStyleIdx="5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A269C65-1F73-4226-9BFB-B4EA401B4204}" type="pres">
      <dgm:prSet presAssocID="{35B71AE3-B168-4C25-B835-56E7ECAA4C05}" presName="titleText2" presStyleLbl="fgAcc1" presStyleIdx="5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034FAA-C254-4799-8C13-BE4FA0B13230}" type="pres">
      <dgm:prSet presAssocID="{35B71AE3-B168-4C25-B835-56E7ECAA4C05}" presName="rootConnector" presStyleLbl="node4" presStyleIdx="0" presStyleCnt="0"/>
      <dgm:spPr/>
      <dgm:t>
        <a:bodyPr/>
        <a:lstStyle/>
        <a:p>
          <a:endParaRPr lang="en-US"/>
        </a:p>
      </dgm:t>
    </dgm:pt>
    <dgm:pt modelId="{3613A8F2-EAA2-4444-A2CA-323E3E88E49F}" type="pres">
      <dgm:prSet presAssocID="{35B71AE3-B168-4C25-B835-56E7ECAA4C05}" presName="hierChild4" presStyleCnt="0"/>
      <dgm:spPr/>
    </dgm:pt>
    <dgm:pt modelId="{02D77C8D-A271-4CC2-9D86-5EFD5458FDD5}" type="pres">
      <dgm:prSet presAssocID="{66EEEFD0-8D11-4926-B353-8F143B4AB1D0}" presName="Name37" presStyleLbl="parChTrans1D4" presStyleIdx="4" presStyleCnt="11"/>
      <dgm:spPr/>
      <dgm:t>
        <a:bodyPr/>
        <a:lstStyle/>
        <a:p>
          <a:endParaRPr lang="en-US"/>
        </a:p>
      </dgm:t>
    </dgm:pt>
    <dgm:pt modelId="{DFF62D8D-1813-4A88-996E-C2B90B2A64F6}" type="pres">
      <dgm:prSet presAssocID="{B576B037-8B64-4621-A03D-76CB5F50B603}" presName="hierRoot2" presStyleCnt="0">
        <dgm:presLayoutVars>
          <dgm:hierBranch val="init"/>
        </dgm:presLayoutVars>
      </dgm:prSet>
      <dgm:spPr/>
    </dgm:pt>
    <dgm:pt modelId="{E6F1EC8A-6485-4A31-907D-567B9DC5EE9E}" type="pres">
      <dgm:prSet presAssocID="{B576B037-8B64-4621-A03D-76CB5F50B603}" presName="rootComposite" presStyleCnt="0"/>
      <dgm:spPr/>
    </dgm:pt>
    <dgm:pt modelId="{5CCCB878-88DE-4EDC-A180-0B64934613AC}" type="pres">
      <dgm:prSet presAssocID="{B576B037-8B64-4621-A03D-76CB5F50B603}" presName="rootText" presStyleLbl="node1" presStyleIdx="6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3423430-4414-4E70-AB71-B516E8EF24FF}" type="pres">
      <dgm:prSet presAssocID="{B576B037-8B64-4621-A03D-76CB5F50B603}" presName="titleText2" presStyleLbl="fgAcc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A7431D-4673-4109-AF6A-E775060340C3}" type="pres">
      <dgm:prSet presAssocID="{B576B037-8B64-4621-A03D-76CB5F50B603}" presName="rootConnector" presStyleLbl="node4" presStyleIdx="0" presStyleCnt="0"/>
      <dgm:spPr/>
      <dgm:t>
        <a:bodyPr/>
        <a:lstStyle/>
        <a:p>
          <a:endParaRPr lang="en-US"/>
        </a:p>
      </dgm:t>
    </dgm:pt>
    <dgm:pt modelId="{85194C44-51E1-4305-967B-259A45593C63}" type="pres">
      <dgm:prSet presAssocID="{B576B037-8B64-4621-A03D-76CB5F50B603}" presName="hierChild4" presStyleCnt="0"/>
      <dgm:spPr/>
    </dgm:pt>
    <dgm:pt modelId="{5368BCB3-DE08-4998-8916-A7E799D3AFF1}" type="pres">
      <dgm:prSet presAssocID="{B576B037-8B64-4621-A03D-76CB5F50B603}" presName="hierChild5" presStyleCnt="0"/>
      <dgm:spPr/>
    </dgm:pt>
    <dgm:pt modelId="{37D047DB-49E4-491E-9381-50ECE4B5CE37}" type="pres">
      <dgm:prSet presAssocID="{35B71AE3-B168-4C25-B835-56E7ECAA4C05}" presName="hierChild5" presStyleCnt="0"/>
      <dgm:spPr/>
    </dgm:pt>
    <dgm:pt modelId="{5854AA4E-DC5C-4340-BE73-A9E90AAC8AE8}" type="pres">
      <dgm:prSet presAssocID="{9B025203-8BDB-48B2-AE95-F9001E17F619}" presName="Name37" presStyleLbl="parChTrans1D4" presStyleIdx="5" presStyleCnt="11"/>
      <dgm:spPr/>
      <dgm:t>
        <a:bodyPr/>
        <a:lstStyle/>
        <a:p>
          <a:endParaRPr lang="en-US"/>
        </a:p>
      </dgm:t>
    </dgm:pt>
    <dgm:pt modelId="{415FC8FB-8A29-40FE-9741-0A0FA7AEF5A6}" type="pres">
      <dgm:prSet presAssocID="{ADC644F8-EB21-4482-AE4D-FFA2B856DE26}" presName="hierRoot2" presStyleCnt="0">
        <dgm:presLayoutVars>
          <dgm:hierBranch val="init"/>
        </dgm:presLayoutVars>
      </dgm:prSet>
      <dgm:spPr/>
    </dgm:pt>
    <dgm:pt modelId="{CC54C751-6D0D-4C3B-A222-EAAF825DDE15}" type="pres">
      <dgm:prSet presAssocID="{ADC644F8-EB21-4482-AE4D-FFA2B856DE26}" presName="rootComposite" presStyleCnt="0"/>
      <dgm:spPr/>
    </dgm:pt>
    <dgm:pt modelId="{F0B4354C-A212-4ADC-A558-960975A96257}" type="pres">
      <dgm:prSet presAssocID="{ADC644F8-EB21-4482-AE4D-FFA2B856DE26}" presName="rootText" presStyleLbl="node1" presStyleIdx="7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9E3C23A-FA53-4C15-8579-1A2A7946C120}" type="pres">
      <dgm:prSet presAssocID="{ADC644F8-EB21-4482-AE4D-FFA2B856DE26}" presName="titleText2" presStyleLbl="fgAcc1" presStyleIdx="7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C1C7A3-09B4-4154-A74F-2BBCDE25D20D}" type="pres">
      <dgm:prSet presAssocID="{ADC644F8-EB21-4482-AE4D-FFA2B856DE26}" presName="rootConnector" presStyleLbl="node4" presStyleIdx="0" presStyleCnt="0"/>
      <dgm:spPr/>
      <dgm:t>
        <a:bodyPr/>
        <a:lstStyle/>
        <a:p>
          <a:endParaRPr lang="en-US"/>
        </a:p>
      </dgm:t>
    </dgm:pt>
    <dgm:pt modelId="{06A7490F-7393-415D-9E2F-0120347D4327}" type="pres">
      <dgm:prSet presAssocID="{ADC644F8-EB21-4482-AE4D-FFA2B856DE26}" presName="hierChild4" presStyleCnt="0"/>
      <dgm:spPr/>
    </dgm:pt>
    <dgm:pt modelId="{BAD76ADC-0AAD-4E5F-8FD3-9F1E13565D5F}" type="pres">
      <dgm:prSet presAssocID="{ADC644F8-EB21-4482-AE4D-FFA2B856DE26}" presName="hierChild5" presStyleCnt="0"/>
      <dgm:spPr/>
    </dgm:pt>
    <dgm:pt modelId="{68BEF7B8-269F-44CC-A18C-27880150A9DA}" type="pres">
      <dgm:prSet presAssocID="{9FAE75AC-E414-4030-B30C-62481EC39624}" presName="Name37" presStyleLbl="parChTrans1D4" presStyleIdx="6" presStyleCnt="11"/>
      <dgm:spPr/>
      <dgm:t>
        <a:bodyPr/>
        <a:lstStyle/>
        <a:p>
          <a:endParaRPr lang="en-US"/>
        </a:p>
      </dgm:t>
    </dgm:pt>
    <dgm:pt modelId="{FE564372-59D9-4C6F-BEDE-6FB1F2C9E3EF}" type="pres">
      <dgm:prSet presAssocID="{B5F23312-6BD0-46AA-AAEB-B2ADC2A8AE83}" presName="hierRoot2" presStyleCnt="0">
        <dgm:presLayoutVars>
          <dgm:hierBranch val="init"/>
        </dgm:presLayoutVars>
      </dgm:prSet>
      <dgm:spPr/>
    </dgm:pt>
    <dgm:pt modelId="{71849899-1712-4830-A54C-57D553544797}" type="pres">
      <dgm:prSet presAssocID="{B5F23312-6BD0-46AA-AAEB-B2ADC2A8AE83}" presName="rootComposite" presStyleCnt="0"/>
      <dgm:spPr/>
    </dgm:pt>
    <dgm:pt modelId="{0541B853-FF0F-4E47-933D-5B39E5F07A7A}" type="pres">
      <dgm:prSet presAssocID="{B5F23312-6BD0-46AA-AAEB-B2ADC2A8AE83}" presName="rootText" presStyleLbl="node1" presStyleIdx="8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314D09D-E4B5-41FD-BD56-2843243B87F3}" type="pres">
      <dgm:prSet presAssocID="{B5F23312-6BD0-46AA-AAEB-B2ADC2A8AE83}" presName="titleText2" presStyleLbl="fgAcc1" presStyleIdx="8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CF9AEB-CB88-48D5-853B-1E510CF0598D}" type="pres">
      <dgm:prSet presAssocID="{B5F23312-6BD0-46AA-AAEB-B2ADC2A8AE83}" presName="rootConnector" presStyleLbl="node4" presStyleIdx="0" presStyleCnt="0"/>
      <dgm:spPr/>
      <dgm:t>
        <a:bodyPr/>
        <a:lstStyle/>
        <a:p>
          <a:endParaRPr lang="en-US"/>
        </a:p>
      </dgm:t>
    </dgm:pt>
    <dgm:pt modelId="{3F2020B1-15CE-448D-B615-5CFEE9F55F36}" type="pres">
      <dgm:prSet presAssocID="{B5F23312-6BD0-46AA-AAEB-B2ADC2A8AE83}" presName="hierChild4" presStyleCnt="0"/>
      <dgm:spPr/>
    </dgm:pt>
    <dgm:pt modelId="{BC32B29D-AD75-4E82-AF46-462BA19CFC0E}" type="pres">
      <dgm:prSet presAssocID="{B5F23312-6BD0-46AA-AAEB-B2ADC2A8AE83}" presName="hierChild5" presStyleCnt="0"/>
      <dgm:spPr/>
    </dgm:pt>
    <dgm:pt modelId="{E9746DCE-B786-4E52-8ECB-2D34140EE23F}" type="pres">
      <dgm:prSet presAssocID="{C9203FBE-F404-414E-9141-C4BFCFB75814}" presName="Name37" presStyleLbl="parChTrans1D4" presStyleIdx="7" presStyleCnt="11"/>
      <dgm:spPr/>
      <dgm:t>
        <a:bodyPr/>
        <a:lstStyle/>
        <a:p>
          <a:endParaRPr lang="en-US"/>
        </a:p>
      </dgm:t>
    </dgm:pt>
    <dgm:pt modelId="{080783B6-56AB-4F90-A98D-ECC371E1E0EA}" type="pres">
      <dgm:prSet presAssocID="{B1769E28-16BE-4058-9670-57833342AAE1}" presName="hierRoot2" presStyleCnt="0">
        <dgm:presLayoutVars>
          <dgm:hierBranch val="init"/>
        </dgm:presLayoutVars>
      </dgm:prSet>
      <dgm:spPr/>
    </dgm:pt>
    <dgm:pt modelId="{ABCBA51A-F59E-4BFD-8604-CB782672B41C}" type="pres">
      <dgm:prSet presAssocID="{B1769E28-16BE-4058-9670-57833342AAE1}" presName="rootComposite" presStyleCnt="0"/>
      <dgm:spPr/>
    </dgm:pt>
    <dgm:pt modelId="{035E55BA-43BF-4A0C-BA9C-A663A9C7285F}" type="pres">
      <dgm:prSet presAssocID="{B1769E28-16BE-4058-9670-57833342AAE1}" presName="rootText" presStyleLbl="node1" presStyleIdx="9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54E721A-41C3-43BE-917A-0F4A1DE31C3B}" type="pres">
      <dgm:prSet presAssocID="{B1769E28-16BE-4058-9670-57833342AAE1}" presName="titleText2" presStyleLbl="fgAcc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C15368-2024-4812-9B5A-E6B14E9C1D9A}" type="pres">
      <dgm:prSet presAssocID="{B1769E28-16BE-4058-9670-57833342AAE1}" presName="rootConnector" presStyleLbl="node4" presStyleIdx="0" presStyleCnt="0"/>
      <dgm:spPr/>
      <dgm:t>
        <a:bodyPr/>
        <a:lstStyle/>
        <a:p>
          <a:endParaRPr lang="en-US"/>
        </a:p>
      </dgm:t>
    </dgm:pt>
    <dgm:pt modelId="{51503D54-C9FF-47EF-9959-871BE9B8B4D0}" type="pres">
      <dgm:prSet presAssocID="{B1769E28-16BE-4058-9670-57833342AAE1}" presName="hierChild4" presStyleCnt="0"/>
      <dgm:spPr/>
    </dgm:pt>
    <dgm:pt modelId="{0221E1CF-B186-405D-8079-48C7ACAE426E}" type="pres">
      <dgm:prSet presAssocID="{5F978ABA-546F-489C-93A9-D61F7B203EB9}" presName="Name37" presStyleLbl="parChTrans1D4" presStyleIdx="8" presStyleCnt="11"/>
      <dgm:spPr/>
      <dgm:t>
        <a:bodyPr/>
        <a:lstStyle/>
        <a:p>
          <a:endParaRPr lang="en-US"/>
        </a:p>
      </dgm:t>
    </dgm:pt>
    <dgm:pt modelId="{1C4139FA-6C2A-4018-ABA4-DA4FD6324D4B}" type="pres">
      <dgm:prSet presAssocID="{49199ADB-3887-4845-878B-AECA7571CBA7}" presName="hierRoot2" presStyleCnt="0">
        <dgm:presLayoutVars>
          <dgm:hierBranch val="init"/>
        </dgm:presLayoutVars>
      </dgm:prSet>
      <dgm:spPr/>
    </dgm:pt>
    <dgm:pt modelId="{FFA16111-0CB2-4A44-BC09-162D5126CEAC}" type="pres">
      <dgm:prSet presAssocID="{49199ADB-3887-4845-878B-AECA7571CBA7}" presName="rootComposite" presStyleCnt="0"/>
      <dgm:spPr/>
    </dgm:pt>
    <dgm:pt modelId="{1D14C18E-A405-4320-B43B-B5EABB5EC569}" type="pres">
      <dgm:prSet presAssocID="{49199ADB-3887-4845-878B-AECA7571CBA7}" presName="rootText" presStyleLbl="node1" presStyleIdx="10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C9B85BF-F0D0-4260-AC91-D17D847228AD}" type="pres">
      <dgm:prSet presAssocID="{49199ADB-3887-4845-878B-AECA7571CBA7}" presName="titleText2" presStyleLbl="fgAcc1" presStyleIdx="10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BB8906-A68E-46AD-84E6-1C4E87859333}" type="pres">
      <dgm:prSet presAssocID="{49199ADB-3887-4845-878B-AECA7571CBA7}" presName="rootConnector" presStyleLbl="node4" presStyleIdx="0" presStyleCnt="0"/>
      <dgm:spPr/>
      <dgm:t>
        <a:bodyPr/>
        <a:lstStyle/>
        <a:p>
          <a:endParaRPr lang="en-US"/>
        </a:p>
      </dgm:t>
    </dgm:pt>
    <dgm:pt modelId="{4C385742-B53E-48E3-86FA-36973D17997C}" type="pres">
      <dgm:prSet presAssocID="{49199ADB-3887-4845-878B-AECA7571CBA7}" presName="hierChild4" presStyleCnt="0"/>
      <dgm:spPr/>
    </dgm:pt>
    <dgm:pt modelId="{B1B67B7D-C322-4FC7-B25F-14E5E1D836A3}" type="pres">
      <dgm:prSet presAssocID="{49199ADB-3887-4845-878B-AECA7571CBA7}" presName="hierChild5" presStyleCnt="0"/>
      <dgm:spPr/>
    </dgm:pt>
    <dgm:pt modelId="{79397371-41CE-4891-8A58-A95771F2DF2F}" type="pres">
      <dgm:prSet presAssocID="{B1769E28-16BE-4058-9670-57833342AAE1}" presName="hierChild5" presStyleCnt="0"/>
      <dgm:spPr/>
    </dgm:pt>
    <dgm:pt modelId="{39299246-41BE-4A4F-AAD2-AABA96EF7984}" type="pres">
      <dgm:prSet presAssocID="{3D9A7E8A-E195-4AB9-A5B2-6BD09B4A0102}" presName="Name37" presStyleLbl="parChTrans1D4" presStyleIdx="9" presStyleCnt="11"/>
      <dgm:spPr/>
      <dgm:t>
        <a:bodyPr/>
        <a:lstStyle/>
        <a:p>
          <a:endParaRPr lang="en-US"/>
        </a:p>
      </dgm:t>
    </dgm:pt>
    <dgm:pt modelId="{1562D5BD-2F56-40CC-9AA6-2B83F9F7FFA7}" type="pres">
      <dgm:prSet presAssocID="{302CB52A-F6F5-4144-93B6-07F0984C1EE0}" presName="hierRoot2" presStyleCnt="0">
        <dgm:presLayoutVars>
          <dgm:hierBranch val="init"/>
        </dgm:presLayoutVars>
      </dgm:prSet>
      <dgm:spPr/>
    </dgm:pt>
    <dgm:pt modelId="{22F76490-09DD-4649-B08D-D55064A99C52}" type="pres">
      <dgm:prSet presAssocID="{302CB52A-F6F5-4144-93B6-07F0984C1EE0}" presName="rootComposite" presStyleCnt="0"/>
      <dgm:spPr/>
    </dgm:pt>
    <dgm:pt modelId="{CA20CBB6-C6CF-4F25-9FE5-A3901B8AE1B9}" type="pres">
      <dgm:prSet presAssocID="{302CB52A-F6F5-4144-93B6-07F0984C1EE0}" presName="rootText" presStyleLbl="node1" presStyleIdx="11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51A32E6-FCD4-4E0E-8A59-E9B2D330AEEB}" type="pres">
      <dgm:prSet presAssocID="{302CB52A-F6F5-4144-93B6-07F0984C1EE0}" presName="titleText2" presStyleLbl="fgAcc1" presStyleIdx="11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C7DC65-9338-46AD-BEC7-CBAF6AEB01AC}" type="pres">
      <dgm:prSet presAssocID="{302CB52A-F6F5-4144-93B6-07F0984C1EE0}" presName="rootConnector" presStyleLbl="node4" presStyleIdx="0" presStyleCnt="0"/>
      <dgm:spPr/>
      <dgm:t>
        <a:bodyPr/>
        <a:lstStyle/>
        <a:p>
          <a:endParaRPr lang="en-US"/>
        </a:p>
      </dgm:t>
    </dgm:pt>
    <dgm:pt modelId="{F3152BEB-D62D-4C32-AA17-B41D210F9324}" type="pres">
      <dgm:prSet presAssocID="{302CB52A-F6F5-4144-93B6-07F0984C1EE0}" presName="hierChild4" presStyleCnt="0"/>
      <dgm:spPr/>
    </dgm:pt>
    <dgm:pt modelId="{85A439D2-4F48-4651-916D-C2F9366205F0}" type="pres">
      <dgm:prSet presAssocID="{79BCA1DD-5E0C-4013-A8B3-347A6FF74BD1}" presName="Name37" presStyleLbl="parChTrans1D4" presStyleIdx="10" presStyleCnt="11"/>
      <dgm:spPr/>
      <dgm:t>
        <a:bodyPr/>
        <a:lstStyle/>
        <a:p>
          <a:endParaRPr lang="en-US"/>
        </a:p>
      </dgm:t>
    </dgm:pt>
    <dgm:pt modelId="{86C374F2-359B-43E4-8378-82D45639BD82}" type="pres">
      <dgm:prSet presAssocID="{BD28F07C-5743-4EC3-B789-26AF3DC15D32}" presName="hierRoot2" presStyleCnt="0">
        <dgm:presLayoutVars>
          <dgm:hierBranch val="init"/>
        </dgm:presLayoutVars>
      </dgm:prSet>
      <dgm:spPr/>
    </dgm:pt>
    <dgm:pt modelId="{632AD097-0D73-4A60-8451-3C66370624F2}" type="pres">
      <dgm:prSet presAssocID="{BD28F07C-5743-4EC3-B789-26AF3DC15D32}" presName="rootComposite" presStyleCnt="0"/>
      <dgm:spPr/>
    </dgm:pt>
    <dgm:pt modelId="{14264AD5-377D-4984-A049-57F97716E9EC}" type="pres">
      <dgm:prSet presAssocID="{BD28F07C-5743-4EC3-B789-26AF3DC15D32}" presName="rootText" presStyleLbl="node1" presStyleIdx="12" presStyleCnt="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4C16C66-7276-4B03-8BC1-2874FBACCB5B}" type="pres">
      <dgm:prSet presAssocID="{BD28F07C-5743-4EC3-B789-26AF3DC15D32}" presName="titleText2" presStyleLbl="fgAcc1" presStyleIdx="12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5C3174-E413-4952-A21B-E939582501E8}" type="pres">
      <dgm:prSet presAssocID="{BD28F07C-5743-4EC3-B789-26AF3DC15D32}" presName="rootConnector" presStyleLbl="node4" presStyleIdx="0" presStyleCnt="0"/>
      <dgm:spPr/>
      <dgm:t>
        <a:bodyPr/>
        <a:lstStyle/>
        <a:p>
          <a:endParaRPr lang="en-US"/>
        </a:p>
      </dgm:t>
    </dgm:pt>
    <dgm:pt modelId="{FD03882A-FD8D-4982-A748-6B7C64409206}" type="pres">
      <dgm:prSet presAssocID="{BD28F07C-5743-4EC3-B789-26AF3DC15D32}" presName="hierChild4" presStyleCnt="0"/>
      <dgm:spPr/>
    </dgm:pt>
    <dgm:pt modelId="{E4A17EA6-9AC5-4D85-AEA8-326A77737892}" type="pres">
      <dgm:prSet presAssocID="{BD28F07C-5743-4EC3-B789-26AF3DC15D32}" presName="hierChild5" presStyleCnt="0"/>
      <dgm:spPr/>
    </dgm:pt>
    <dgm:pt modelId="{D09FB653-0F60-4210-8F0B-0540CF3823D8}" type="pres">
      <dgm:prSet presAssocID="{302CB52A-F6F5-4144-93B6-07F0984C1EE0}" presName="hierChild5" presStyleCnt="0"/>
      <dgm:spPr/>
    </dgm:pt>
    <dgm:pt modelId="{8DBE42C3-2D2B-410A-8B2B-6DDDBF9023FA}" type="pres">
      <dgm:prSet presAssocID="{7CB5DED8-BE0B-4B9B-9EEC-EABF8D7FC311}" presName="hierChild5" presStyleCnt="0"/>
      <dgm:spPr/>
    </dgm:pt>
    <dgm:pt modelId="{4E0D6DA5-08EB-4C45-883B-511AE0B3C6E5}" type="pres">
      <dgm:prSet presAssocID="{D3FBFACA-297E-44C2-A37A-A5C5BBB046D3}" presName="hierChild5" presStyleCnt="0"/>
      <dgm:spPr/>
    </dgm:pt>
    <dgm:pt modelId="{895809C2-3778-42D3-8C49-BFA50C57AC95}" type="pres">
      <dgm:prSet presAssocID="{84AC4512-8B6A-4BF3-8276-A4884D6971D2}" presName="hierChild3" presStyleCnt="0"/>
      <dgm:spPr/>
    </dgm:pt>
  </dgm:ptLst>
  <dgm:cxnLst>
    <dgm:cxn modelId="{53EBE9FE-7718-4CAA-B35E-B735CC5EC05F}" type="presOf" srcId="{B11FFA7E-321E-4BDF-BB3B-1E24F69F4361}" destId="{40FCBB4D-DB7E-4534-BCD4-B66EC4032F1A}" srcOrd="0" destOrd="0" presId="urn:microsoft.com/office/officeart/2008/layout/NameandTitleOrganizationalChart"/>
    <dgm:cxn modelId="{9AA13887-0411-49F8-A0F2-9A8FF1967A16}" type="presOf" srcId="{35B71AE3-B168-4C25-B835-56E7ECAA4C05}" destId="{C7034FAA-C254-4799-8C13-BE4FA0B13230}" srcOrd="1" destOrd="0" presId="urn:microsoft.com/office/officeart/2008/layout/NameandTitleOrganizationalChart"/>
    <dgm:cxn modelId="{06AF3D63-A8FD-4423-AE26-51989AAD95BE}" type="presOf" srcId="{B5F23312-6BD0-46AA-AAEB-B2ADC2A8AE83}" destId="{0541B853-FF0F-4E47-933D-5B39E5F07A7A}" srcOrd="0" destOrd="0" presId="urn:microsoft.com/office/officeart/2008/layout/NameandTitleOrganizationalChart"/>
    <dgm:cxn modelId="{173358E9-5282-4F20-A1C3-3F4078ED8A9E}" type="presOf" srcId="{80CEDDA9-741B-4A32-BBB3-B028A68769AB}" destId="{CA46A9FA-516F-43EF-9391-C729A456351A}" srcOrd="0" destOrd="0" presId="urn:microsoft.com/office/officeart/2008/layout/NameandTitleOrganizationalChart"/>
    <dgm:cxn modelId="{81E36A90-61FB-41FC-8E0D-97AF08D6DAB5}" srcId="{B1769E28-16BE-4058-9670-57833342AAE1}" destId="{49199ADB-3887-4845-878B-AECA7571CBA7}" srcOrd="0" destOrd="0" parTransId="{5F978ABA-546F-489C-93A9-D61F7B203EB9}" sibTransId="{FE8758C4-6ECE-4736-9CD4-D46206E8DE61}"/>
    <dgm:cxn modelId="{2A68C035-F8A7-4561-AD2A-15611C516392}" type="presOf" srcId="{9B025203-8BDB-48B2-AE95-F9001E17F619}" destId="{5854AA4E-DC5C-4340-BE73-A9E90AAC8AE8}" srcOrd="0" destOrd="0" presId="urn:microsoft.com/office/officeart/2008/layout/NameandTitleOrganizationalChart"/>
    <dgm:cxn modelId="{B162043A-4C81-45AD-8744-FECF1C7C95CE}" type="presOf" srcId="{FE8758C4-6ECE-4736-9CD4-D46206E8DE61}" destId="{9C9B85BF-F0D0-4260-AC91-D17D847228AD}" srcOrd="0" destOrd="0" presId="urn:microsoft.com/office/officeart/2008/layout/NameandTitleOrganizationalChart"/>
    <dgm:cxn modelId="{8D22CB3B-D670-4CE3-8483-1D0A861BA393}" srcId="{84AC4512-8B6A-4BF3-8276-A4884D6971D2}" destId="{D3FBFACA-297E-44C2-A37A-A5C5BBB046D3}" srcOrd="0" destOrd="0" parTransId="{B11FFA7E-321E-4BDF-BB3B-1E24F69F4361}" sibTransId="{35DCCD64-9EF1-419E-99C8-0433FB8089A1}"/>
    <dgm:cxn modelId="{BECA4F3B-D185-4FE6-BCCF-AE2F7BF8E332}" type="presOf" srcId="{3D8B1D39-B01D-4526-AEE5-ABF5BD4D4E8F}" destId="{EDD2BF7A-EC17-4A40-B4D2-DAD8AD19AF10}" srcOrd="0" destOrd="0" presId="urn:microsoft.com/office/officeart/2008/layout/NameandTitleOrganizationalChart"/>
    <dgm:cxn modelId="{4DE8CC34-509D-4AA5-8772-4CA8252D5611}" srcId="{7CB5DED8-BE0B-4B9B-9EEC-EABF8D7FC311}" destId="{15D4D93B-E992-4BC7-92D1-8BABC7A0E5C6}" srcOrd="0" destOrd="0" parTransId="{C4FB0FA5-099C-46F9-9CF5-28BCDBA881DD}" sibTransId="{F5374FF3-44A9-4513-ABFA-683489FFAB6B}"/>
    <dgm:cxn modelId="{F8DFA653-D33D-4AD9-82D8-F733BF8D95BB}" type="presOf" srcId="{9FAE75AC-E414-4030-B30C-62481EC39624}" destId="{68BEF7B8-269F-44CC-A18C-27880150A9DA}" srcOrd="0" destOrd="0" presId="urn:microsoft.com/office/officeart/2008/layout/NameandTitleOrganizationalChart"/>
    <dgm:cxn modelId="{33BB39CC-E364-4171-8CE6-245FA724E095}" srcId="{D3FBFACA-297E-44C2-A37A-A5C5BBB046D3}" destId="{7CB5DED8-BE0B-4B9B-9EEC-EABF8D7FC311}" srcOrd="0" destOrd="0" parTransId="{DAA5DE7E-2930-4FAA-A3A9-99681F426082}" sibTransId="{7D110E34-684A-425F-9151-827B82F8953A}"/>
    <dgm:cxn modelId="{96DAF77D-EEDD-4E03-9789-507098A82745}" type="presOf" srcId="{E1DA2E4C-34A4-4715-909B-BA84481728EB}" destId="{77A65241-7211-4B7A-9071-0145008961C8}" srcOrd="0" destOrd="0" presId="urn:microsoft.com/office/officeart/2008/layout/NameandTitleOrganizationalChart"/>
    <dgm:cxn modelId="{A06077CB-E6F8-4DF1-9D3C-6F8BF331F39B}" type="presOf" srcId="{35DCCD64-9EF1-419E-99C8-0433FB8089A1}" destId="{BA639A90-4437-4674-9707-A3165EA42AD1}" srcOrd="0" destOrd="0" presId="urn:microsoft.com/office/officeart/2008/layout/NameandTitleOrganizationalChart"/>
    <dgm:cxn modelId="{10DE0121-0423-4C2C-BE82-CFC719DD164E}" type="presOf" srcId="{76FD8EBD-BE86-4313-BBF4-95A67479A96D}" destId="{CB0849B7-E934-4CB9-94C4-F794CADB56D8}" srcOrd="1" destOrd="0" presId="urn:microsoft.com/office/officeart/2008/layout/NameandTitleOrganizationalChart"/>
    <dgm:cxn modelId="{005F9AFD-B7D9-4CBA-9A59-1CD17C2C4827}" type="presOf" srcId="{FD0DE6AE-82E5-42C7-9B00-40769CA93F69}" destId="{06257916-62E8-4472-9C52-2E563313CDA5}" srcOrd="1" destOrd="0" presId="urn:microsoft.com/office/officeart/2008/layout/NameandTitleOrganizationalChart"/>
    <dgm:cxn modelId="{49FF8B3F-A2F2-418E-B584-FAED39F72BD7}" type="presOf" srcId="{3D9A7E8A-E195-4AB9-A5B2-6BD09B4A0102}" destId="{39299246-41BE-4A4F-AAD2-AABA96EF7984}" srcOrd="0" destOrd="0" presId="urn:microsoft.com/office/officeart/2008/layout/NameandTitleOrganizationalChart"/>
    <dgm:cxn modelId="{DF5C7B80-3107-4C36-9DA6-0521359416AD}" type="presOf" srcId="{7CB5DED8-BE0B-4B9B-9EEC-EABF8D7FC311}" destId="{7F13064C-FFDC-40A2-BC70-190C22ECDDDD}" srcOrd="1" destOrd="0" presId="urn:microsoft.com/office/officeart/2008/layout/NameandTitleOrganizationalChart"/>
    <dgm:cxn modelId="{EBE63ACF-769A-4B9C-94BF-F8AA6ED0650D}" srcId="{7CB5DED8-BE0B-4B9B-9EEC-EABF8D7FC311}" destId="{B1769E28-16BE-4058-9670-57833342AAE1}" srcOrd="6" destOrd="0" parTransId="{C9203FBE-F404-414E-9141-C4BFCFB75814}" sibTransId="{D23B10AB-9D09-4AB2-9AB1-F91D31E22128}"/>
    <dgm:cxn modelId="{89DCFE5F-3F39-4622-950E-DA1FE500698C}" type="presOf" srcId="{B5F23312-6BD0-46AA-AAEB-B2ADC2A8AE83}" destId="{4ECF9AEB-CB88-48D5-853B-1E510CF0598D}" srcOrd="1" destOrd="0" presId="urn:microsoft.com/office/officeart/2008/layout/NameandTitleOrganizationalChart"/>
    <dgm:cxn modelId="{28550476-938E-4CC2-BA10-4E02F952719C}" type="presOf" srcId="{D3FBFACA-297E-44C2-A37A-A5C5BBB046D3}" destId="{18F016DE-3BB9-47BD-A420-4EF2142870A6}" srcOrd="0" destOrd="0" presId="urn:microsoft.com/office/officeart/2008/layout/NameandTitleOrganizationalChart"/>
    <dgm:cxn modelId="{C5B2C069-FA22-42C1-9E2F-7BF1C2684E92}" srcId="{7CB5DED8-BE0B-4B9B-9EEC-EABF8D7FC311}" destId="{76FD8EBD-BE86-4313-BBF4-95A67479A96D}" srcOrd="1" destOrd="0" parTransId="{80CEDDA9-741B-4A32-BBB3-B028A68769AB}" sibTransId="{E1DA2E4C-34A4-4715-909B-BA84481728EB}"/>
    <dgm:cxn modelId="{BCABBAD9-CE1E-446F-B0EA-136E97B018FD}" type="presOf" srcId="{3F892197-EAC3-48EE-8526-D5A000078D03}" destId="{8A269C65-1F73-4226-9BFB-B4EA401B4204}" srcOrd="0" destOrd="0" presId="urn:microsoft.com/office/officeart/2008/layout/NameandTitleOrganizationalChart"/>
    <dgm:cxn modelId="{4844386A-2ADC-490D-8A1A-020203CF3998}" srcId="{302CB52A-F6F5-4144-93B6-07F0984C1EE0}" destId="{BD28F07C-5743-4EC3-B789-26AF3DC15D32}" srcOrd="0" destOrd="0" parTransId="{79BCA1DD-5E0C-4013-A8B3-347A6FF74BD1}" sibTransId="{C332A42A-AA94-40B5-BF97-2BAB55C2D7B6}"/>
    <dgm:cxn modelId="{12502CED-23F6-47CB-875A-13D842916261}" type="presOf" srcId="{66EEEFD0-8D11-4926-B353-8F143B4AB1D0}" destId="{02D77C8D-A271-4CC2-9D86-5EFD5458FDD5}" srcOrd="0" destOrd="0" presId="urn:microsoft.com/office/officeart/2008/layout/NameandTitleOrganizationalChart"/>
    <dgm:cxn modelId="{E33872E0-932A-433C-BD85-CF596340F702}" type="presOf" srcId="{49199ADB-3887-4845-878B-AECA7571CBA7}" destId="{1D14C18E-A405-4320-B43B-B5EABB5EC569}" srcOrd="0" destOrd="0" presId="urn:microsoft.com/office/officeart/2008/layout/NameandTitleOrganizationalChart"/>
    <dgm:cxn modelId="{D0943185-7923-4DDC-9D4A-79010D383BDE}" type="presOf" srcId="{60360087-7282-483E-AB82-E59E9CC7CC2E}" destId="{86748426-F438-4FF3-86C1-3BEE8B378ED3}" srcOrd="0" destOrd="0" presId="urn:microsoft.com/office/officeart/2008/layout/NameandTitleOrganizationalChart"/>
    <dgm:cxn modelId="{03C34499-389E-401A-8B22-FB1A52A4681D}" srcId="{7CB5DED8-BE0B-4B9B-9EEC-EABF8D7FC311}" destId="{302CB52A-F6F5-4144-93B6-07F0984C1EE0}" srcOrd="7" destOrd="0" parTransId="{3D9A7E8A-E195-4AB9-A5B2-6BD09B4A0102}" sibTransId="{2942AE19-2AB7-42DC-A36E-19C0BB279177}"/>
    <dgm:cxn modelId="{1BD310CC-BD1A-4E8C-B7B8-E10131C2C581}" type="presOf" srcId="{ADC644F8-EB21-4482-AE4D-FFA2B856DE26}" destId="{F0B4354C-A212-4ADC-A558-960975A96257}" srcOrd="0" destOrd="0" presId="urn:microsoft.com/office/officeart/2008/layout/NameandTitleOrganizationalChart"/>
    <dgm:cxn modelId="{BED1F3D1-ADA4-4CB0-B042-AF0B39184D70}" type="presOf" srcId="{302CB52A-F6F5-4144-93B6-07F0984C1EE0}" destId="{88C7DC65-9338-46AD-BEC7-CBAF6AEB01AC}" srcOrd="1" destOrd="0" presId="urn:microsoft.com/office/officeart/2008/layout/NameandTitleOrganizationalChart"/>
    <dgm:cxn modelId="{E2EF60BA-5F9E-4961-A669-73CF9FDDCDC0}" type="presOf" srcId="{ADC644F8-EB21-4482-AE4D-FFA2B856DE26}" destId="{72C1C7A3-09B4-4154-A74F-2BBCDE25D20D}" srcOrd="1" destOrd="0" presId="urn:microsoft.com/office/officeart/2008/layout/NameandTitleOrganizationalChart"/>
    <dgm:cxn modelId="{E495A772-C710-420F-908A-EA2B58B5C800}" srcId="{7CB5DED8-BE0B-4B9B-9EEC-EABF8D7FC311}" destId="{B5F23312-6BD0-46AA-AAEB-B2ADC2A8AE83}" srcOrd="5" destOrd="0" parTransId="{9FAE75AC-E414-4030-B30C-62481EC39624}" sibTransId="{E00119A8-32C0-4923-A980-D74BD2F54C47}"/>
    <dgm:cxn modelId="{5FBA08D0-4F3C-48FC-BB5C-16F62C41AA49}" type="presOf" srcId="{BD28F07C-5743-4EC3-B789-26AF3DC15D32}" destId="{B95C3174-E413-4952-A21B-E939582501E8}" srcOrd="1" destOrd="0" presId="urn:microsoft.com/office/officeart/2008/layout/NameandTitleOrganizationalChart"/>
    <dgm:cxn modelId="{88962460-608D-48CA-B0CC-98F2C6C201BF}" type="presOf" srcId="{0A16823D-F13B-470F-93D4-09BA7AD39CB4}" destId="{73423430-4414-4E70-AB71-B516E8EF24FF}" srcOrd="0" destOrd="0" presId="urn:microsoft.com/office/officeart/2008/layout/NameandTitleOrganizationalChart"/>
    <dgm:cxn modelId="{1B077B29-C072-46AF-99EE-D03DDD0D42AA}" type="presOf" srcId="{E00119A8-32C0-4923-A980-D74BD2F54C47}" destId="{2314D09D-E4B5-41FD-BD56-2843243B87F3}" srcOrd="0" destOrd="0" presId="urn:microsoft.com/office/officeart/2008/layout/NameandTitleOrganizationalChart"/>
    <dgm:cxn modelId="{B6CBD134-F961-434C-BE29-2F298DC961F1}" type="presOf" srcId="{35B71AE3-B168-4C25-B835-56E7ECAA4C05}" destId="{39202BA4-04EA-4D34-B64E-0E1A67C8A709}" srcOrd="0" destOrd="0" presId="urn:microsoft.com/office/officeart/2008/layout/NameandTitleOrganizationalChart"/>
    <dgm:cxn modelId="{E73612BE-CB10-4431-BA8B-9B29805746A3}" type="presOf" srcId="{976A184A-89D3-47AB-B19A-D9D951195C0E}" destId="{09531EEA-11CC-4553-8711-FD63CD325099}" srcOrd="0" destOrd="0" presId="urn:microsoft.com/office/officeart/2008/layout/NameandTitleOrganizationalChart"/>
    <dgm:cxn modelId="{3474902D-9AC3-482F-A3E1-BA569D7BF954}" srcId="{7CB5DED8-BE0B-4B9B-9EEC-EABF8D7FC311}" destId="{35B71AE3-B168-4C25-B835-56E7ECAA4C05}" srcOrd="3" destOrd="0" parTransId="{9EAF362C-745D-4773-AFC4-A90748042F7F}" sibTransId="{3F892197-EAC3-48EE-8526-D5A000078D03}"/>
    <dgm:cxn modelId="{E3AEC7EC-532A-464E-ACE3-BA70E353C0BB}" type="presOf" srcId="{D3FBFACA-297E-44C2-A37A-A5C5BBB046D3}" destId="{82094612-4A12-47C8-96AB-C4822A8B9F0C}" srcOrd="1" destOrd="0" presId="urn:microsoft.com/office/officeart/2008/layout/NameandTitleOrganizationalChart"/>
    <dgm:cxn modelId="{21408E3B-CA18-401C-A03B-E15AF3D31719}" type="presOf" srcId="{B576B037-8B64-4621-A03D-76CB5F50B603}" destId="{5CCCB878-88DE-4EDC-A180-0B64934613AC}" srcOrd="0" destOrd="0" presId="urn:microsoft.com/office/officeart/2008/layout/NameandTitleOrganizationalChart"/>
    <dgm:cxn modelId="{BFC5CD70-7A71-4F5A-9BDC-0B310ADB2D83}" type="presOf" srcId="{B576B037-8B64-4621-A03D-76CB5F50B603}" destId="{FDA7431D-4673-4109-AF6A-E775060340C3}" srcOrd="1" destOrd="0" presId="urn:microsoft.com/office/officeart/2008/layout/NameandTitleOrganizationalChart"/>
    <dgm:cxn modelId="{3C974A43-07C7-426C-B410-E10469B9335C}" type="presOf" srcId="{D23B10AB-9D09-4AB2-9AB1-F91D31E22128}" destId="{A54E721A-41C3-43BE-917A-0F4A1DE31C3B}" srcOrd="0" destOrd="0" presId="urn:microsoft.com/office/officeart/2008/layout/NameandTitleOrganizationalChart"/>
    <dgm:cxn modelId="{5FB298E4-D72B-4418-AFF3-AABBEF0EAA33}" srcId="{3D8B1D39-B01D-4526-AEE5-ABF5BD4D4E8F}" destId="{84AC4512-8B6A-4BF3-8276-A4884D6971D2}" srcOrd="0" destOrd="0" parTransId="{03AADF4D-6E72-4715-B2C2-7235A90C42C9}" sibTransId="{976A184A-89D3-47AB-B19A-D9D951195C0E}"/>
    <dgm:cxn modelId="{F452329C-74FA-4930-9548-6EBBFFA9583E}" type="presOf" srcId="{B1769E28-16BE-4058-9670-57833342AAE1}" destId="{09C15368-2024-4812-9B5A-E6B14E9C1D9A}" srcOrd="1" destOrd="0" presId="urn:microsoft.com/office/officeart/2008/layout/NameandTitleOrganizationalChart"/>
    <dgm:cxn modelId="{AB893FF6-2D02-4151-B4B6-F28ABC3D04C9}" type="presOf" srcId="{D52A6425-98F8-4188-B94D-9A7F80A1C080}" destId="{F9E3C23A-FA53-4C15-8579-1A2A7946C120}" srcOrd="0" destOrd="0" presId="urn:microsoft.com/office/officeart/2008/layout/NameandTitleOrganizationalChart"/>
    <dgm:cxn modelId="{47700857-4CFA-46C3-AD0D-A87BE3DB78C4}" srcId="{35B71AE3-B168-4C25-B835-56E7ECAA4C05}" destId="{B576B037-8B64-4621-A03D-76CB5F50B603}" srcOrd="0" destOrd="0" parTransId="{66EEEFD0-8D11-4926-B353-8F143B4AB1D0}" sibTransId="{0A16823D-F13B-470F-93D4-09BA7AD39CB4}"/>
    <dgm:cxn modelId="{58FE566B-DE52-4A8A-A97C-49CF55A71A61}" type="presOf" srcId="{7D110E34-684A-425F-9151-827B82F8953A}" destId="{D70CDFD2-177C-4996-B3A2-78B22E46ECF2}" srcOrd="0" destOrd="0" presId="urn:microsoft.com/office/officeart/2008/layout/NameandTitleOrganizationalChart"/>
    <dgm:cxn modelId="{B4DD84D9-C5C6-4BE7-A9C9-C986428BEF69}" type="presOf" srcId="{84AC4512-8B6A-4BF3-8276-A4884D6971D2}" destId="{B2617342-4D2A-4E67-AB65-C2FD679CF0C7}" srcOrd="1" destOrd="0" presId="urn:microsoft.com/office/officeart/2008/layout/NameandTitleOrganizationalChart"/>
    <dgm:cxn modelId="{93CBD91E-BB13-4730-B244-40D611C69251}" type="presOf" srcId="{9EAF362C-745D-4773-AFC4-A90748042F7F}" destId="{722006F8-63D8-4F63-ABCF-26D047CBF76E}" srcOrd="0" destOrd="0" presId="urn:microsoft.com/office/officeart/2008/layout/NameandTitleOrganizationalChart"/>
    <dgm:cxn modelId="{277B50B6-9702-4481-8E21-9EC2A8EAA555}" type="presOf" srcId="{15D4D93B-E992-4BC7-92D1-8BABC7A0E5C6}" destId="{DE3E9860-78C6-4307-A925-9E0280508009}" srcOrd="1" destOrd="0" presId="urn:microsoft.com/office/officeart/2008/layout/NameandTitleOrganizationalChart"/>
    <dgm:cxn modelId="{57048D1A-C471-4236-A125-A222D18EE087}" type="presOf" srcId="{79BCA1DD-5E0C-4013-A8B3-347A6FF74BD1}" destId="{85A439D2-4F48-4651-916D-C2F9366205F0}" srcOrd="0" destOrd="0" presId="urn:microsoft.com/office/officeart/2008/layout/NameandTitleOrganizationalChart"/>
    <dgm:cxn modelId="{015A9F80-247C-401C-A74B-8A340BEF0669}" type="presOf" srcId="{76FD8EBD-BE86-4313-BBF4-95A67479A96D}" destId="{CEA9DB14-8551-4D0A-A2E7-7102DE99DC72}" srcOrd="0" destOrd="0" presId="urn:microsoft.com/office/officeart/2008/layout/NameandTitleOrganizationalChart"/>
    <dgm:cxn modelId="{365E8916-5023-4C45-840B-02A31B115001}" type="presOf" srcId="{F5374FF3-44A9-4513-ABFA-683489FFAB6B}" destId="{83DA4784-90D8-49E5-A8F4-5B96BD9AB241}" srcOrd="0" destOrd="0" presId="urn:microsoft.com/office/officeart/2008/layout/NameandTitleOrganizationalChart"/>
    <dgm:cxn modelId="{B2E54D98-C66C-4012-8CA5-12C4734FE946}" type="presOf" srcId="{BD28F07C-5743-4EC3-B789-26AF3DC15D32}" destId="{14264AD5-377D-4984-A049-57F97716E9EC}" srcOrd="0" destOrd="0" presId="urn:microsoft.com/office/officeart/2008/layout/NameandTitleOrganizationalChart"/>
    <dgm:cxn modelId="{31AE3D3A-0EB4-488D-AEEA-A76D9D447C0C}" type="presOf" srcId="{53EBFD70-13B0-4433-BEF7-4D8EB81D62A4}" destId="{CF9D8441-7EDB-4D3A-98CE-6B7ADB121DB2}" srcOrd="0" destOrd="0" presId="urn:microsoft.com/office/officeart/2008/layout/NameandTitleOrganizationalChart"/>
    <dgm:cxn modelId="{0E142F5A-BF87-49B9-8F18-BB88219AD35E}" type="presOf" srcId="{5F978ABA-546F-489C-93A9-D61F7B203EB9}" destId="{0221E1CF-B186-405D-8079-48C7ACAE426E}" srcOrd="0" destOrd="0" presId="urn:microsoft.com/office/officeart/2008/layout/NameandTitleOrganizationalChart"/>
    <dgm:cxn modelId="{779AD7C1-D393-4663-A03C-F66639BBFB30}" srcId="{7CB5DED8-BE0B-4B9B-9EEC-EABF8D7FC311}" destId="{FD0DE6AE-82E5-42C7-9B00-40769CA93F69}" srcOrd="2" destOrd="0" parTransId="{60360087-7282-483E-AB82-E59E9CC7CC2E}" sibTransId="{53EBFD70-13B0-4433-BEF7-4D8EB81D62A4}"/>
    <dgm:cxn modelId="{EF27CCF5-BBB0-443F-A7F2-E367F49BD45F}" type="presOf" srcId="{49199ADB-3887-4845-878B-AECA7571CBA7}" destId="{23BB8906-A68E-46AD-84E6-1C4E87859333}" srcOrd="1" destOrd="0" presId="urn:microsoft.com/office/officeart/2008/layout/NameandTitleOrganizationalChart"/>
    <dgm:cxn modelId="{9B156F60-F134-40FE-A7E8-A02053A85CD2}" type="presOf" srcId="{302CB52A-F6F5-4144-93B6-07F0984C1EE0}" destId="{CA20CBB6-C6CF-4F25-9FE5-A3901B8AE1B9}" srcOrd="0" destOrd="0" presId="urn:microsoft.com/office/officeart/2008/layout/NameandTitleOrganizationalChart"/>
    <dgm:cxn modelId="{E792B0AF-6728-4F83-B114-C344DE2ECFFB}" type="presOf" srcId="{84AC4512-8B6A-4BF3-8276-A4884D6971D2}" destId="{93875D34-AF6E-4824-9819-80712D350C54}" srcOrd="0" destOrd="0" presId="urn:microsoft.com/office/officeart/2008/layout/NameandTitleOrganizationalChart"/>
    <dgm:cxn modelId="{B07E0C57-C9AE-4584-A221-5A62B8BB7D8F}" type="presOf" srcId="{2942AE19-2AB7-42DC-A36E-19C0BB279177}" destId="{E51A32E6-FCD4-4E0E-8A59-E9B2D330AEEB}" srcOrd="0" destOrd="0" presId="urn:microsoft.com/office/officeart/2008/layout/NameandTitleOrganizationalChart"/>
    <dgm:cxn modelId="{E37A7522-724C-4929-8EB1-E47C32FD2163}" type="presOf" srcId="{B1769E28-16BE-4058-9670-57833342AAE1}" destId="{035E55BA-43BF-4A0C-BA9C-A663A9C7285F}" srcOrd="0" destOrd="0" presId="urn:microsoft.com/office/officeart/2008/layout/NameandTitleOrganizationalChart"/>
    <dgm:cxn modelId="{31EE6B8E-8FEF-42A6-B99D-EDF8F08449EC}" type="presOf" srcId="{15D4D93B-E992-4BC7-92D1-8BABC7A0E5C6}" destId="{42EA3BD0-5C88-407C-8621-60A5BC9415D5}" srcOrd="0" destOrd="0" presId="urn:microsoft.com/office/officeart/2008/layout/NameandTitleOrganizationalChart"/>
    <dgm:cxn modelId="{2AD29BA0-EACF-43D2-882F-4493BBED0881}" type="presOf" srcId="{C4FB0FA5-099C-46F9-9CF5-28BCDBA881DD}" destId="{19DB75F3-5449-469F-8D9B-9FC35A6EEB66}" srcOrd="0" destOrd="0" presId="urn:microsoft.com/office/officeart/2008/layout/NameandTitleOrganizationalChart"/>
    <dgm:cxn modelId="{2979426A-D433-4F05-8BD0-C593A2580098}" type="presOf" srcId="{7CB5DED8-BE0B-4B9B-9EEC-EABF8D7FC311}" destId="{A76F57C6-2AB4-432C-BBE7-9C05900325B2}" srcOrd="0" destOrd="0" presId="urn:microsoft.com/office/officeart/2008/layout/NameandTitleOrganizationalChart"/>
    <dgm:cxn modelId="{8D17B9C2-9175-4EB3-A9EC-331C76E8542C}" type="presOf" srcId="{C9203FBE-F404-414E-9141-C4BFCFB75814}" destId="{E9746DCE-B786-4E52-8ECB-2D34140EE23F}" srcOrd="0" destOrd="0" presId="urn:microsoft.com/office/officeart/2008/layout/NameandTitleOrganizationalChart"/>
    <dgm:cxn modelId="{D2B61E2D-51E7-42B7-88DB-33592324C10D}" type="presOf" srcId="{DAA5DE7E-2930-4FAA-A3A9-99681F426082}" destId="{31B3C5BC-CD59-47A8-8B91-9B5CE236D703}" srcOrd="0" destOrd="0" presId="urn:microsoft.com/office/officeart/2008/layout/NameandTitleOrganizationalChart"/>
    <dgm:cxn modelId="{7E2CF582-452E-4480-8FC3-D5BB3747A924}" type="presOf" srcId="{FD0DE6AE-82E5-42C7-9B00-40769CA93F69}" destId="{75A04AB5-73EE-42A7-9BDC-C14EC00D83DC}" srcOrd="0" destOrd="0" presId="urn:microsoft.com/office/officeart/2008/layout/NameandTitleOrganizationalChart"/>
    <dgm:cxn modelId="{F981F1AE-40C1-497B-82FC-8CE9E52BEA58}" type="presOf" srcId="{C332A42A-AA94-40B5-BF97-2BAB55C2D7B6}" destId="{64C16C66-7276-4B03-8BC1-2874FBACCB5B}" srcOrd="0" destOrd="0" presId="urn:microsoft.com/office/officeart/2008/layout/NameandTitleOrganizationalChart"/>
    <dgm:cxn modelId="{08E68643-8846-46D1-AF7A-BD038CB0F9C7}" srcId="{7CB5DED8-BE0B-4B9B-9EEC-EABF8D7FC311}" destId="{ADC644F8-EB21-4482-AE4D-FFA2B856DE26}" srcOrd="4" destOrd="0" parTransId="{9B025203-8BDB-48B2-AE95-F9001E17F619}" sibTransId="{D52A6425-98F8-4188-B94D-9A7F80A1C080}"/>
    <dgm:cxn modelId="{A09FC769-A5CA-40AD-86BA-8755917DD73B}" type="presParOf" srcId="{EDD2BF7A-EC17-4A40-B4D2-DAD8AD19AF10}" destId="{713E5395-B7F3-4E38-891E-D749A24FD648}" srcOrd="0" destOrd="0" presId="urn:microsoft.com/office/officeart/2008/layout/NameandTitleOrganizationalChart"/>
    <dgm:cxn modelId="{0F06FC0A-0C6E-4411-BFFC-FBE978A923C6}" type="presParOf" srcId="{713E5395-B7F3-4E38-891E-D749A24FD648}" destId="{14C37D5D-CF60-4AB5-B0BF-D4BB1F278702}" srcOrd="0" destOrd="0" presId="urn:microsoft.com/office/officeart/2008/layout/NameandTitleOrganizationalChart"/>
    <dgm:cxn modelId="{EDC4ACB4-6DD2-4557-8AE9-8816CAF0541F}" type="presParOf" srcId="{14C37D5D-CF60-4AB5-B0BF-D4BB1F278702}" destId="{93875D34-AF6E-4824-9819-80712D350C54}" srcOrd="0" destOrd="0" presId="urn:microsoft.com/office/officeart/2008/layout/NameandTitleOrganizationalChart"/>
    <dgm:cxn modelId="{EE0AD7C8-74AB-4383-B271-FDD509A48E1D}" type="presParOf" srcId="{14C37D5D-CF60-4AB5-B0BF-D4BB1F278702}" destId="{09531EEA-11CC-4553-8711-FD63CD325099}" srcOrd="1" destOrd="0" presId="urn:microsoft.com/office/officeart/2008/layout/NameandTitleOrganizationalChart"/>
    <dgm:cxn modelId="{32A74912-5261-4E4A-8D1A-16B165D1DC10}" type="presParOf" srcId="{14C37D5D-CF60-4AB5-B0BF-D4BB1F278702}" destId="{B2617342-4D2A-4E67-AB65-C2FD679CF0C7}" srcOrd="2" destOrd="0" presId="urn:microsoft.com/office/officeart/2008/layout/NameandTitleOrganizationalChart"/>
    <dgm:cxn modelId="{7E93FB73-4863-4AF9-B646-F19C12ADFA9B}" type="presParOf" srcId="{713E5395-B7F3-4E38-891E-D749A24FD648}" destId="{49036DED-58DB-4687-AA7D-1F0C7DC5B837}" srcOrd="1" destOrd="0" presId="urn:microsoft.com/office/officeart/2008/layout/NameandTitleOrganizationalChart"/>
    <dgm:cxn modelId="{B2141E4D-D91B-42A7-AE01-2B3C720CA600}" type="presParOf" srcId="{49036DED-58DB-4687-AA7D-1F0C7DC5B837}" destId="{40FCBB4D-DB7E-4534-BCD4-B66EC4032F1A}" srcOrd="0" destOrd="0" presId="urn:microsoft.com/office/officeart/2008/layout/NameandTitleOrganizationalChart"/>
    <dgm:cxn modelId="{67537AF4-4995-49B6-8562-74E687A87038}" type="presParOf" srcId="{49036DED-58DB-4687-AA7D-1F0C7DC5B837}" destId="{F328FA87-5B20-4274-B447-FCF867095DB6}" srcOrd="1" destOrd="0" presId="urn:microsoft.com/office/officeart/2008/layout/NameandTitleOrganizationalChart"/>
    <dgm:cxn modelId="{B3EC9961-B380-473F-824F-49A30397A5B6}" type="presParOf" srcId="{F328FA87-5B20-4274-B447-FCF867095DB6}" destId="{70EFD45E-D029-47B1-9F08-76B5762A1049}" srcOrd="0" destOrd="0" presId="urn:microsoft.com/office/officeart/2008/layout/NameandTitleOrganizationalChart"/>
    <dgm:cxn modelId="{6C334694-C19A-412B-AA1B-5CF14F02476F}" type="presParOf" srcId="{70EFD45E-D029-47B1-9F08-76B5762A1049}" destId="{18F016DE-3BB9-47BD-A420-4EF2142870A6}" srcOrd="0" destOrd="0" presId="urn:microsoft.com/office/officeart/2008/layout/NameandTitleOrganizationalChart"/>
    <dgm:cxn modelId="{03B036E7-B9A5-4799-A920-6FC9558A6945}" type="presParOf" srcId="{70EFD45E-D029-47B1-9F08-76B5762A1049}" destId="{BA639A90-4437-4674-9707-A3165EA42AD1}" srcOrd="1" destOrd="0" presId="urn:microsoft.com/office/officeart/2008/layout/NameandTitleOrganizationalChart"/>
    <dgm:cxn modelId="{D3C234AA-2E6C-4B51-850F-D85107E8CC03}" type="presParOf" srcId="{70EFD45E-D029-47B1-9F08-76B5762A1049}" destId="{82094612-4A12-47C8-96AB-C4822A8B9F0C}" srcOrd="2" destOrd="0" presId="urn:microsoft.com/office/officeart/2008/layout/NameandTitleOrganizationalChart"/>
    <dgm:cxn modelId="{203F0902-94BD-49FF-A114-47FEEA5EC3A0}" type="presParOf" srcId="{F328FA87-5B20-4274-B447-FCF867095DB6}" destId="{EF441CB9-FBFC-43BB-964A-C2CD0CB3CE06}" srcOrd="1" destOrd="0" presId="urn:microsoft.com/office/officeart/2008/layout/NameandTitleOrganizationalChart"/>
    <dgm:cxn modelId="{C662422B-9163-4CF3-91E2-EBDD0989A65E}" type="presParOf" srcId="{EF441CB9-FBFC-43BB-964A-C2CD0CB3CE06}" destId="{31B3C5BC-CD59-47A8-8B91-9B5CE236D703}" srcOrd="0" destOrd="0" presId="urn:microsoft.com/office/officeart/2008/layout/NameandTitleOrganizationalChart"/>
    <dgm:cxn modelId="{5889DF2E-961E-4BFD-B1F6-9F93D12116D9}" type="presParOf" srcId="{EF441CB9-FBFC-43BB-964A-C2CD0CB3CE06}" destId="{33BC5465-54F3-4747-8220-7B0D8B530783}" srcOrd="1" destOrd="0" presId="urn:microsoft.com/office/officeart/2008/layout/NameandTitleOrganizationalChart"/>
    <dgm:cxn modelId="{D0C7408E-9E7B-4E54-ACBA-337522668D50}" type="presParOf" srcId="{33BC5465-54F3-4747-8220-7B0D8B530783}" destId="{C751F8FD-AFAF-4278-AF95-78F7823127BA}" srcOrd="0" destOrd="0" presId="urn:microsoft.com/office/officeart/2008/layout/NameandTitleOrganizationalChart"/>
    <dgm:cxn modelId="{5A120FDF-EA68-4B36-BCB8-5806D4C8FDD7}" type="presParOf" srcId="{C751F8FD-AFAF-4278-AF95-78F7823127BA}" destId="{A76F57C6-2AB4-432C-BBE7-9C05900325B2}" srcOrd="0" destOrd="0" presId="urn:microsoft.com/office/officeart/2008/layout/NameandTitleOrganizationalChart"/>
    <dgm:cxn modelId="{612A05C8-7CA9-402E-AF19-3D6968FECF75}" type="presParOf" srcId="{C751F8FD-AFAF-4278-AF95-78F7823127BA}" destId="{D70CDFD2-177C-4996-B3A2-78B22E46ECF2}" srcOrd="1" destOrd="0" presId="urn:microsoft.com/office/officeart/2008/layout/NameandTitleOrganizationalChart"/>
    <dgm:cxn modelId="{E7F6849E-B99D-482E-8B4D-8E52913F76F8}" type="presParOf" srcId="{C751F8FD-AFAF-4278-AF95-78F7823127BA}" destId="{7F13064C-FFDC-40A2-BC70-190C22ECDDDD}" srcOrd="2" destOrd="0" presId="urn:microsoft.com/office/officeart/2008/layout/NameandTitleOrganizationalChart"/>
    <dgm:cxn modelId="{BFBE7292-C6AF-4196-9272-59374D26AFEB}" type="presParOf" srcId="{33BC5465-54F3-4747-8220-7B0D8B530783}" destId="{C0B67610-12C2-4E05-8C9B-852488488E19}" srcOrd="1" destOrd="0" presId="urn:microsoft.com/office/officeart/2008/layout/NameandTitleOrganizationalChart"/>
    <dgm:cxn modelId="{3394C236-3301-4A79-A80F-92518C13C185}" type="presParOf" srcId="{C0B67610-12C2-4E05-8C9B-852488488E19}" destId="{19DB75F3-5449-469F-8D9B-9FC35A6EEB66}" srcOrd="0" destOrd="0" presId="urn:microsoft.com/office/officeart/2008/layout/NameandTitleOrganizationalChart"/>
    <dgm:cxn modelId="{4A3E9E09-D448-471F-A397-8B404505F1D0}" type="presParOf" srcId="{C0B67610-12C2-4E05-8C9B-852488488E19}" destId="{D6AE0400-2BC4-404D-812B-E9B084105029}" srcOrd="1" destOrd="0" presId="urn:microsoft.com/office/officeart/2008/layout/NameandTitleOrganizationalChart"/>
    <dgm:cxn modelId="{60AD365B-FDFE-4525-B66A-7E7ED5FFD4CB}" type="presParOf" srcId="{D6AE0400-2BC4-404D-812B-E9B084105029}" destId="{420490F3-82A1-43A0-8EF6-28E1295BB0CB}" srcOrd="0" destOrd="0" presId="urn:microsoft.com/office/officeart/2008/layout/NameandTitleOrganizationalChart"/>
    <dgm:cxn modelId="{EDDEC56C-7AC0-4827-A711-2186CADCBF3B}" type="presParOf" srcId="{420490F3-82A1-43A0-8EF6-28E1295BB0CB}" destId="{42EA3BD0-5C88-407C-8621-60A5BC9415D5}" srcOrd="0" destOrd="0" presId="urn:microsoft.com/office/officeart/2008/layout/NameandTitleOrganizationalChart"/>
    <dgm:cxn modelId="{956BDAFD-4172-4E9A-B86F-396BD3F722BC}" type="presParOf" srcId="{420490F3-82A1-43A0-8EF6-28E1295BB0CB}" destId="{83DA4784-90D8-49E5-A8F4-5B96BD9AB241}" srcOrd="1" destOrd="0" presId="urn:microsoft.com/office/officeart/2008/layout/NameandTitleOrganizationalChart"/>
    <dgm:cxn modelId="{89676026-517C-4BF3-8A3B-4EE283785107}" type="presParOf" srcId="{420490F3-82A1-43A0-8EF6-28E1295BB0CB}" destId="{DE3E9860-78C6-4307-A925-9E0280508009}" srcOrd="2" destOrd="0" presId="urn:microsoft.com/office/officeart/2008/layout/NameandTitleOrganizationalChart"/>
    <dgm:cxn modelId="{89B5F142-4B53-4B6F-9CDD-857D15AAE754}" type="presParOf" srcId="{D6AE0400-2BC4-404D-812B-E9B084105029}" destId="{F5BFDDE8-F246-46FC-8F5F-627F7A6116A8}" srcOrd="1" destOrd="0" presId="urn:microsoft.com/office/officeart/2008/layout/NameandTitleOrganizationalChart"/>
    <dgm:cxn modelId="{D9163433-0DFC-44CF-BAB7-AE7048EA1AF0}" type="presParOf" srcId="{D6AE0400-2BC4-404D-812B-E9B084105029}" destId="{23C73996-2C5E-4A9F-973B-347AF8261E6C}" srcOrd="2" destOrd="0" presId="urn:microsoft.com/office/officeart/2008/layout/NameandTitleOrganizationalChart"/>
    <dgm:cxn modelId="{72C93637-DC10-4C02-86D1-2F1DBAAAC35D}" type="presParOf" srcId="{C0B67610-12C2-4E05-8C9B-852488488E19}" destId="{CA46A9FA-516F-43EF-9391-C729A456351A}" srcOrd="2" destOrd="0" presId="urn:microsoft.com/office/officeart/2008/layout/NameandTitleOrganizationalChart"/>
    <dgm:cxn modelId="{7AA71ABA-8E09-454F-9EC6-3F1EF5FA3D62}" type="presParOf" srcId="{C0B67610-12C2-4E05-8C9B-852488488E19}" destId="{26F5ABD7-F49F-42F4-8A1A-7B7FE4AA2062}" srcOrd="3" destOrd="0" presId="urn:microsoft.com/office/officeart/2008/layout/NameandTitleOrganizationalChart"/>
    <dgm:cxn modelId="{DE8A9878-2953-4B6C-BB60-82534BA68BF0}" type="presParOf" srcId="{26F5ABD7-F49F-42F4-8A1A-7B7FE4AA2062}" destId="{5085DBD9-41D2-461E-9BA3-288BA6FB80E3}" srcOrd="0" destOrd="0" presId="urn:microsoft.com/office/officeart/2008/layout/NameandTitleOrganizationalChart"/>
    <dgm:cxn modelId="{EF6F2710-84EF-46A2-A8F4-2B6204F21B11}" type="presParOf" srcId="{5085DBD9-41D2-461E-9BA3-288BA6FB80E3}" destId="{CEA9DB14-8551-4D0A-A2E7-7102DE99DC72}" srcOrd="0" destOrd="0" presId="urn:microsoft.com/office/officeart/2008/layout/NameandTitleOrganizationalChart"/>
    <dgm:cxn modelId="{16AEDE76-01C5-4DFF-AB1A-08F608AEDC20}" type="presParOf" srcId="{5085DBD9-41D2-461E-9BA3-288BA6FB80E3}" destId="{77A65241-7211-4B7A-9071-0145008961C8}" srcOrd="1" destOrd="0" presId="urn:microsoft.com/office/officeart/2008/layout/NameandTitleOrganizationalChart"/>
    <dgm:cxn modelId="{EA1CB3B2-119D-43CF-9DB4-994CDDBEA750}" type="presParOf" srcId="{5085DBD9-41D2-461E-9BA3-288BA6FB80E3}" destId="{CB0849B7-E934-4CB9-94C4-F794CADB56D8}" srcOrd="2" destOrd="0" presId="urn:microsoft.com/office/officeart/2008/layout/NameandTitleOrganizationalChart"/>
    <dgm:cxn modelId="{B62C88C7-4AAE-4A10-A2C4-CA7A9DAA2859}" type="presParOf" srcId="{26F5ABD7-F49F-42F4-8A1A-7B7FE4AA2062}" destId="{4D06B81E-6F5C-4D6C-87EE-037FE8836BA0}" srcOrd="1" destOrd="0" presId="urn:microsoft.com/office/officeart/2008/layout/NameandTitleOrganizationalChart"/>
    <dgm:cxn modelId="{4E0DA562-A972-4AC7-BD07-26D8F8B332BD}" type="presParOf" srcId="{26F5ABD7-F49F-42F4-8A1A-7B7FE4AA2062}" destId="{B89DBB2D-867C-4FB0-86C9-056D5275A21F}" srcOrd="2" destOrd="0" presId="urn:microsoft.com/office/officeart/2008/layout/NameandTitleOrganizationalChart"/>
    <dgm:cxn modelId="{118ADEBA-DF80-4167-9A50-DF1087C6F26A}" type="presParOf" srcId="{C0B67610-12C2-4E05-8C9B-852488488E19}" destId="{86748426-F438-4FF3-86C1-3BEE8B378ED3}" srcOrd="4" destOrd="0" presId="urn:microsoft.com/office/officeart/2008/layout/NameandTitleOrganizationalChart"/>
    <dgm:cxn modelId="{DE7338B3-F161-4BFC-97AB-92934B316791}" type="presParOf" srcId="{C0B67610-12C2-4E05-8C9B-852488488E19}" destId="{E490C1F0-55A3-4699-BE92-434A5F3101B8}" srcOrd="5" destOrd="0" presId="urn:microsoft.com/office/officeart/2008/layout/NameandTitleOrganizationalChart"/>
    <dgm:cxn modelId="{2BAC0C7C-BD5B-41C3-B241-6CEDDCDFD3DF}" type="presParOf" srcId="{E490C1F0-55A3-4699-BE92-434A5F3101B8}" destId="{F02E152D-08EB-4B48-812A-8D38BFE1C5BC}" srcOrd="0" destOrd="0" presId="urn:microsoft.com/office/officeart/2008/layout/NameandTitleOrganizationalChart"/>
    <dgm:cxn modelId="{1CCA239C-B5BA-4760-9847-E2FCD2A90A56}" type="presParOf" srcId="{F02E152D-08EB-4B48-812A-8D38BFE1C5BC}" destId="{75A04AB5-73EE-42A7-9BDC-C14EC00D83DC}" srcOrd="0" destOrd="0" presId="urn:microsoft.com/office/officeart/2008/layout/NameandTitleOrganizationalChart"/>
    <dgm:cxn modelId="{C52FDD74-4541-4824-BB22-762AE8D72397}" type="presParOf" srcId="{F02E152D-08EB-4B48-812A-8D38BFE1C5BC}" destId="{CF9D8441-7EDB-4D3A-98CE-6B7ADB121DB2}" srcOrd="1" destOrd="0" presId="urn:microsoft.com/office/officeart/2008/layout/NameandTitleOrganizationalChart"/>
    <dgm:cxn modelId="{B14992D5-F5EB-49CF-9372-1937FC4F323B}" type="presParOf" srcId="{F02E152D-08EB-4B48-812A-8D38BFE1C5BC}" destId="{06257916-62E8-4472-9C52-2E563313CDA5}" srcOrd="2" destOrd="0" presId="urn:microsoft.com/office/officeart/2008/layout/NameandTitleOrganizationalChart"/>
    <dgm:cxn modelId="{C93E1707-CA3E-4F78-A03B-B43D568585B9}" type="presParOf" srcId="{E490C1F0-55A3-4699-BE92-434A5F3101B8}" destId="{BA9FF898-9144-44CD-8286-F71385E6A8BE}" srcOrd="1" destOrd="0" presId="urn:microsoft.com/office/officeart/2008/layout/NameandTitleOrganizationalChart"/>
    <dgm:cxn modelId="{56FF32A3-A813-460D-BCB5-3F5E0AE6364C}" type="presParOf" srcId="{E490C1F0-55A3-4699-BE92-434A5F3101B8}" destId="{8229AE95-4D26-4EF5-B27D-557CB77316AD}" srcOrd="2" destOrd="0" presId="urn:microsoft.com/office/officeart/2008/layout/NameandTitleOrganizationalChart"/>
    <dgm:cxn modelId="{91512EE6-CDC6-44C0-96AC-A015F970B7F6}" type="presParOf" srcId="{C0B67610-12C2-4E05-8C9B-852488488E19}" destId="{722006F8-63D8-4F63-ABCF-26D047CBF76E}" srcOrd="6" destOrd="0" presId="urn:microsoft.com/office/officeart/2008/layout/NameandTitleOrganizationalChart"/>
    <dgm:cxn modelId="{6958D4F6-2E1B-48A2-B5ED-D32C18D7D3C6}" type="presParOf" srcId="{C0B67610-12C2-4E05-8C9B-852488488E19}" destId="{EE31EA4D-6FF5-4052-A031-DEE1DC8CD4F2}" srcOrd="7" destOrd="0" presId="urn:microsoft.com/office/officeart/2008/layout/NameandTitleOrganizationalChart"/>
    <dgm:cxn modelId="{C1AD402E-01E7-44AB-BBC5-8F6C8F3CA70B}" type="presParOf" srcId="{EE31EA4D-6FF5-4052-A031-DEE1DC8CD4F2}" destId="{39895993-F3F1-48A9-A78A-4E080F7950AB}" srcOrd="0" destOrd="0" presId="urn:microsoft.com/office/officeart/2008/layout/NameandTitleOrganizationalChart"/>
    <dgm:cxn modelId="{CE58CA9E-2A23-4A90-A1E1-3815ACF6899C}" type="presParOf" srcId="{39895993-F3F1-48A9-A78A-4E080F7950AB}" destId="{39202BA4-04EA-4D34-B64E-0E1A67C8A709}" srcOrd="0" destOrd="0" presId="urn:microsoft.com/office/officeart/2008/layout/NameandTitleOrganizationalChart"/>
    <dgm:cxn modelId="{2A6422E8-477D-4767-A7AE-C4CBEE44ACEB}" type="presParOf" srcId="{39895993-F3F1-48A9-A78A-4E080F7950AB}" destId="{8A269C65-1F73-4226-9BFB-B4EA401B4204}" srcOrd="1" destOrd="0" presId="urn:microsoft.com/office/officeart/2008/layout/NameandTitleOrganizationalChart"/>
    <dgm:cxn modelId="{66A0B586-438B-4E75-9B7D-E70FB145CEFC}" type="presParOf" srcId="{39895993-F3F1-48A9-A78A-4E080F7950AB}" destId="{C7034FAA-C254-4799-8C13-BE4FA0B13230}" srcOrd="2" destOrd="0" presId="urn:microsoft.com/office/officeart/2008/layout/NameandTitleOrganizationalChart"/>
    <dgm:cxn modelId="{6AF1F0BA-D889-4DA0-AE4C-36AEBBC2D8B9}" type="presParOf" srcId="{EE31EA4D-6FF5-4052-A031-DEE1DC8CD4F2}" destId="{3613A8F2-EAA2-4444-A2CA-323E3E88E49F}" srcOrd="1" destOrd="0" presId="urn:microsoft.com/office/officeart/2008/layout/NameandTitleOrganizationalChart"/>
    <dgm:cxn modelId="{8454E7A6-D94D-4A85-A4C5-751F7E440004}" type="presParOf" srcId="{3613A8F2-EAA2-4444-A2CA-323E3E88E49F}" destId="{02D77C8D-A271-4CC2-9D86-5EFD5458FDD5}" srcOrd="0" destOrd="0" presId="urn:microsoft.com/office/officeart/2008/layout/NameandTitleOrganizationalChart"/>
    <dgm:cxn modelId="{2AAD38B0-9359-4E79-8E1F-1B17F3E79DF5}" type="presParOf" srcId="{3613A8F2-EAA2-4444-A2CA-323E3E88E49F}" destId="{DFF62D8D-1813-4A88-996E-C2B90B2A64F6}" srcOrd="1" destOrd="0" presId="urn:microsoft.com/office/officeart/2008/layout/NameandTitleOrganizationalChart"/>
    <dgm:cxn modelId="{6D4D85B8-0654-473C-A618-2D3FAE5B2492}" type="presParOf" srcId="{DFF62D8D-1813-4A88-996E-C2B90B2A64F6}" destId="{E6F1EC8A-6485-4A31-907D-567B9DC5EE9E}" srcOrd="0" destOrd="0" presId="urn:microsoft.com/office/officeart/2008/layout/NameandTitleOrganizationalChart"/>
    <dgm:cxn modelId="{2C5D9BEA-A888-470A-B6DE-DDF17144E1B8}" type="presParOf" srcId="{E6F1EC8A-6485-4A31-907D-567B9DC5EE9E}" destId="{5CCCB878-88DE-4EDC-A180-0B64934613AC}" srcOrd="0" destOrd="0" presId="urn:microsoft.com/office/officeart/2008/layout/NameandTitleOrganizationalChart"/>
    <dgm:cxn modelId="{7F2D056A-EDA0-4931-A87C-70ABD366F8DE}" type="presParOf" srcId="{E6F1EC8A-6485-4A31-907D-567B9DC5EE9E}" destId="{73423430-4414-4E70-AB71-B516E8EF24FF}" srcOrd="1" destOrd="0" presId="urn:microsoft.com/office/officeart/2008/layout/NameandTitleOrganizationalChart"/>
    <dgm:cxn modelId="{4A2C4B4D-0FA4-48B1-B647-8AA2D73468B2}" type="presParOf" srcId="{E6F1EC8A-6485-4A31-907D-567B9DC5EE9E}" destId="{FDA7431D-4673-4109-AF6A-E775060340C3}" srcOrd="2" destOrd="0" presId="urn:microsoft.com/office/officeart/2008/layout/NameandTitleOrganizationalChart"/>
    <dgm:cxn modelId="{41EE3CE6-2205-45C0-87D0-8E47C92D5C30}" type="presParOf" srcId="{DFF62D8D-1813-4A88-996E-C2B90B2A64F6}" destId="{85194C44-51E1-4305-967B-259A45593C63}" srcOrd="1" destOrd="0" presId="urn:microsoft.com/office/officeart/2008/layout/NameandTitleOrganizationalChart"/>
    <dgm:cxn modelId="{6B7044B1-C005-471D-BF88-FC2581DA92A8}" type="presParOf" srcId="{DFF62D8D-1813-4A88-996E-C2B90B2A64F6}" destId="{5368BCB3-DE08-4998-8916-A7E799D3AFF1}" srcOrd="2" destOrd="0" presId="urn:microsoft.com/office/officeart/2008/layout/NameandTitleOrganizationalChart"/>
    <dgm:cxn modelId="{B18E69B1-875F-4F88-97B5-C0405275DAF5}" type="presParOf" srcId="{EE31EA4D-6FF5-4052-A031-DEE1DC8CD4F2}" destId="{37D047DB-49E4-491E-9381-50ECE4B5CE37}" srcOrd="2" destOrd="0" presId="urn:microsoft.com/office/officeart/2008/layout/NameandTitleOrganizationalChart"/>
    <dgm:cxn modelId="{E6510D7E-6625-4963-9400-59E2C2159F46}" type="presParOf" srcId="{C0B67610-12C2-4E05-8C9B-852488488E19}" destId="{5854AA4E-DC5C-4340-BE73-A9E90AAC8AE8}" srcOrd="8" destOrd="0" presId="urn:microsoft.com/office/officeart/2008/layout/NameandTitleOrganizationalChart"/>
    <dgm:cxn modelId="{5FA3B6DB-7E0B-4D73-9AAC-71CD82691CD2}" type="presParOf" srcId="{C0B67610-12C2-4E05-8C9B-852488488E19}" destId="{415FC8FB-8A29-40FE-9741-0A0FA7AEF5A6}" srcOrd="9" destOrd="0" presId="urn:microsoft.com/office/officeart/2008/layout/NameandTitleOrganizationalChart"/>
    <dgm:cxn modelId="{E30518BB-5E37-42D8-9409-9881292E7AB4}" type="presParOf" srcId="{415FC8FB-8A29-40FE-9741-0A0FA7AEF5A6}" destId="{CC54C751-6D0D-4C3B-A222-EAAF825DDE15}" srcOrd="0" destOrd="0" presId="urn:microsoft.com/office/officeart/2008/layout/NameandTitleOrganizationalChart"/>
    <dgm:cxn modelId="{33779905-35D5-4C99-B8E6-4B82ADE8858E}" type="presParOf" srcId="{CC54C751-6D0D-4C3B-A222-EAAF825DDE15}" destId="{F0B4354C-A212-4ADC-A558-960975A96257}" srcOrd="0" destOrd="0" presId="urn:microsoft.com/office/officeart/2008/layout/NameandTitleOrganizationalChart"/>
    <dgm:cxn modelId="{319CD953-394D-4C16-9CAB-F295E24B573B}" type="presParOf" srcId="{CC54C751-6D0D-4C3B-A222-EAAF825DDE15}" destId="{F9E3C23A-FA53-4C15-8579-1A2A7946C120}" srcOrd="1" destOrd="0" presId="urn:microsoft.com/office/officeart/2008/layout/NameandTitleOrganizationalChart"/>
    <dgm:cxn modelId="{15268BA8-AAA5-4506-B467-318E6B6A5EB5}" type="presParOf" srcId="{CC54C751-6D0D-4C3B-A222-EAAF825DDE15}" destId="{72C1C7A3-09B4-4154-A74F-2BBCDE25D20D}" srcOrd="2" destOrd="0" presId="urn:microsoft.com/office/officeart/2008/layout/NameandTitleOrganizationalChart"/>
    <dgm:cxn modelId="{5AB9D3EA-3A25-4415-A09A-0025B7097E9D}" type="presParOf" srcId="{415FC8FB-8A29-40FE-9741-0A0FA7AEF5A6}" destId="{06A7490F-7393-415D-9E2F-0120347D4327}" srcOrd="1" destOrd="0" presId="urn:microsoft.com/office/officeart/2008/layout/NameandTitleOrganizationalChart"/>
    <dgm:cxn modelId="{FACB0ABC-42EE-42E7-9875-0A0763211C39}" type="presParOf" srcId="{415FC8FB-8A29-40FE-9741-0A0FA7AEF5A6}" destId="{BAD76ADC-0AAD-4E5F-8FD3-9F1E13565D5F}" srcOrd="2" destOrd="0" presId="urn:microsoft.com/office/officeart/2008/layout/NameandTitleOrganizationalChart"/>
    <dgm:cxn modelId="{2CF5DE23-402F-4EAB-8E3A-7B0B9AEF0631}" type="presParOf" srcId="{C0B67610-12C2-4E05-8C9B-852488488E19}" destId="{68BEF7B8-269F-44CC-A18C-27880150A9DA}" srcOrd="10" destOrd="0" presId="urn:microsoft.com/office/officeart/2008/layout/NameandTitleOrganizationalChart"/>
    <dgm:cxn modelId="{E2FA3A43-4B2C-45A4-B16F-7C9C99FDF9BB}" type="presParOf" srcId="{C0B67610-12C2-4E05-8C9B-852488488E19}" destId="{FE564372-59D9-4C6F-BEDE-6FB1F2C9E3EF}" srcOrd="11" destOrd="0" presId="urn:microsoft.com/office/officeart/2008/layout/NameandTitleOrganizationalChart"/>
    <dgm:cxn modelId="{9DA1B7CF-AC9C-4AF5-9A49-15B0A5FDAD36}" type="presParOf" srcId="{FE564372-59D9-4C6F-BEDE-6FB1F2C9E3EF}" destId="{71849899-1712-4830-A54C-57D553544797}" srcOrd="0" destOrd="0" presId="urn:microsoft.com/office/officeart/2008/layout/NameandTitleOrganizationalChart"/>
    <dgm:cxn modelId="{60CB41FF-8904-49FA-8BA0-3C718FF053D3}" type="presParOf" srcId="{71849899-1712-4830-A54C-57D553544797}" destId="{0541B853-FF0F-4E47-933D-5B39E5F07A7A}" srcOrd="0" destOrd="0" presId="urn:microsoft.com/office/officeart/2008/layout/NameandTitleOrganizationalChart"/>
    <dgm:cxn modelId="{A0EF3FD0-4DA3-48E4-BE7D-4C40EDCEFC10}" type="presParOf" srcId="{71849899-1712-4830-A54C-57D553544797}" destId="{2314D09D-E4B5-41FD-BD56-2843243B87F3}" srcOrd="1" destOrd="0" presId="urn:microsoft.com/office/officeart/2008/layout/NameandTitleOrganizationalChart"/>
    <dgm:cxn modelId="{6F7AE5DE-BD92-4EB3-9EAF-FFE1E5078342}" type="presParOf" srcId="{71849899-1712-4830-A54C-57D553544797}" destId="{4ECF9AEB-CB88-48D5-853B-1E510CF0598D}" srcOrd="2" destOrd="0" presId="urn:microsoft.com/office/officeart/2008/layout/NameandTitleOrganizationalChart"/>
    <dgm:cxn modelId="{7C0CDDBF-1BA1-476B-9667-A2CE6A8BD489}" type="presParOf" srcId="{FE564372-59D9-4C6F-BEDE-6FB1F2C9E3EF}" destId="{3F2020B1-15CE-448D-B615-5CFEE9F55F36}" srcOrd="1" destOrd="0" presId="urn:microsoft.com/office/officeart/2008/layout/NameandTitleOrganizationalChart"/>
    <dgm:cxn modelId="{B20154C9-0E4A-4D7F-8049-1F0C418998EA}" type="presParOf" srcId="{FE564372-59D9-4C6F-BEDE-6FB1F2C9E3EF}" destId="{BC32B29D-AD75-4E82-AF46-462BA19CFC0E}" srcOrd="2" destOrd="0" presId="urn:microsoft.com/office/officeart/2008/layout/NameandTitleOrganizationalChart"/>
    <dgm:cxn modelId="{5134A39C-D916-4B65-934A-369A50D658F9}" type="presParOf" srcId="{C0B67610-12C2-4E05-8C9B-852488488E19}" destId="{E9746DCE-B786-4E52-8ECB-2D34140EE23F}" srcOrd="12" destOrd="0" presId="urn:microsoft.com/office/officeart/2008/layout/NameandTitleOrganizationalChart"/>
    <dgm:cxn modelId="{EBB7DA46-2C19-465F-9660-B61B8296D4AE}" type="presParOf" srcId="{C0B67610-12C2-4E05-8C9B-852488488E19}" destId="{080783B6-56AB-4F90-A98D-ECC371E1E0EA}" srcOrd="13" destOrd="0" presId="urn:microsoft.com/office/officeart/2008/layout/NameandTitleOrganizationalChart"/>
    <dgm:cxn modelId="{071B5686-64EE-43FE-BD57-5CBDE713F6F6}" type="presParOf" srcId="{080783B6-56AB-4F90-A98D-ECC371E1E0EA}" destId="{ABCBA51A-F59E-4BFD-8604-CB782672B41C}" srcOrd="0" destOrd="0" presId="urn:microsoft.com/office/officeart/2008/layout/NameandTitleOrganizationalChart"/>
    <dgm:cxn modelId="{C36A674A-D998-46AB-A0C6-CE9F4DF6BB48}" type="presParOf" srcId="{ABCBA51A-F59E-4BFD-8604-CB782672B41C}" destId="{035E55BA-43BF-4A0C-BA9C-A663A9C7285F}" srcOrd="0" destOrd="0" presId="urn:microsoft.com/office/officeart/2008/layout/NameandTitleOrganizationalChart"/>
    <dgm:cxn modelId="{FDCD4D28-1EC6-4079-8D9D-E35E894F0B67}" type="presParOf" srcId="{ABCBA51A-F59E-4BFD-8604-CB782672B41C}" destId="{A54E721A-41C3-43BE-917A-0F4A1DE31C3B}" srcOrd="1" destOrd="0" presId="urn:microsoft.com/office/officeart/2008/layout/NameandTitleOrganizationalChart"/>
    <dgm:cxn modelId="{42AF3B3A-F74A-4FA2-9A5B-0E6D684AC9E2}" type="presParOf" srcId="{ABCBA51A-F59E-4BFD-8604-CB782672B41C}" destId="{09C15368-2024-4812-9B5A-E6B14E9C1D9A}" srcOrd="2" destOrd="0" presId="urn:microsoft.com/office/officeart/2008/layout/NameandTitleOrganizationalChart"/>
    <dgm:cxn modelId="{02EF861F-4864-4CD8-A36A-924A71D8DF6D}" type="presParOf" srcId="{080783B6-56AB-4F90-A98D-ECC371E1E0EA}" destId="{51503D54-C9FF-47EF-9959-871BE9B8B4D0}" srcOrd="1" destOrd="0" presId="urn:microsoft.com/office/officeart/2008/layout/NameandTitleOrganizationalChart"/>
    <dgm:cxn modelId="{724F5EC3-D857-4AA6-AF28-21FE16EAFF6E}" type="presParOf" srcId="{51503D54-C9FF-47EF-9959-871BE9B8B4D0}" destId="{0221E1CF-B186-405D-8079-48C7ACAE426E}" srcOrd="0" destOrd="0" presId="urn:microsoft.com/office/officeart/2008/layout/NameandTitleOrganizationalChart"/>
    <dgm:cxn modelId="{1D24049B-B156-446C-A541-CCF49A24E09B}" type="presParOf" srcId="{51503D54-C9FF-47EF-9959-871BE9B8B4D0}" destId="{1C4139FA-6C2A-4018-ABA4-DA4FD6324D4B}" srcOrd="1" destOrd="0" presId="urn:microsoft.com/office/officeart/2008/layout/NameandTitleOrganizationalChart"/>
    <dgm:cxn modelId="{F50738CD-CC2C-4EF5-8715-14707AF1D67E}" type="presParOf" srcId="{1C4139FA-6C2A-4018-ABA4-DA4FD6324D4B}" destId="{FFA16111-0CB2-4A44-BC09-162D5126CEAC}" srcOrd="0" destOrd="0" presId="urn:microsoft.com/office/officeart/2008/layout/NameandTitleOrganizationalChart"/>
    <dgm:cxn modelId="{FCF072BC-DE20-4701-B817-D99185CBC6D1}" type="presParOf" srcId="{FFA16111-0CB2-4A44-BC09-162D5126CEAC}" destId="{1D14C18E-A405-4320-B43B-B5EABB5EC569}" srcOrd="0" destOrd="0" presId="urn:microsoft.com/office/officeart/2008/layout/NameandTitleOrganizationalChart"/>
    <dgm:cxn modelId="{68503D21-06BB-44E8-B095-38C024F7F0CF}" type="presParOf" srcId="{FFA16111-0CB2-4A44-BC09-162D5126CEAC}" destId="{9C9B85BF-F0D0-4260-AC91-D17D847228AD}" srcOrd="1" destOrd="0" presId="urn:microsoft.com/office/officeart/2008/layout/NameandTitleOrganizationalChart"/>
    <dgm:cxn modelId="{A9B2C91F-0F95-4246-BBA9-DB5D945EF9CE}" type="presParOf" srcId="{FFA16111-0CB2-4A44-BC09-162D5126CEAC}" destId="{23BB8906-A68E-46AD-84E6-1C4E87859333}" srcOrd="2" destOrd="0" presId="urn:microsoft.com/office/officeart/2008/layout/NameandTitleOrganizationalChart"/>
    <dgm:cxn modelId="{CF2FEE8F-3BC9-4052-B7BA-8A49A045913E}" type="presParOf" srcId="{1C4139FA-6C2A-4018-ABA4-DA4FD6324D4B}" destId="{4C385742-B53E-48E3-86FA-36973D17997C}" srcOrd="1" destOrd="0" presId="urn:microsoft.com/office/officeart/2008/layout/NameandTitleOrganizationalChart"/>
    <dgm:cxn modelId="{EB3951D0-354D-43E1-9241-DF822C65B155}" type="presParOf" srcId="{1C4139FA-6C2A-4018-ABA4-DA4FD6324D4B}" destId="{B1B67B7D-C322-4FC7-B25F-14E5E1D836A3}" srcOrd="2" destOrd="0" presId="urn:microsoft.com/office/officeart/2008/layout/NameandTitleOrganizationalChart"/>
    <dgm:cxn modelId="{12D7F21B-99E0-44AA-8D56-54B06241E216}" type="presParOf" srcId="{080783B6-56AB-4F90-A98D-ECC371E1E0EA}" destId="{79397371-41CE-4891-8A58-A95771F2DF2F}" srcOrd="2" destOrd="0" presId="urn:microsoft.com/office/officeart/2008/layout/NameandTitleOrganizationalChart"/>
    <dgm:cxn modelId="{355F2C13-6931-44CA-AD7E-86664FD2EB5B}" type="presParOf" srcId="{C0B67610-12C2-4E05-8C9B-852488488E19}" destId="{39299246-41BE-4A4F-AAD2-AABA96EF7984}" srcOrd="14" destOrd="0" presId="urn:microsoft.com/office/officeart/2008/layout/NameandTitleOrganizationalChart"/>
    <dgm:cxn modelId="{8ACF9DC7-1B95-44D7-9175-286B7124D5AB}" type="presParOf" srcId="{C0B67610-12C2-4E05-8C9B-852488488E19}" destId="{1562D5BD-2F56-40CC-9AA6-2B83F9F7FFA7}" srcOrd="15" destOrd="0" presId="urn:microsoft.com/office/officeart/2008/layout/NameandTitleOrganizationalChart"/>
    <dgm:cxn modelId="{EA835677-1276-4A67-B1CD-9D5972BD7458}" type="presParOf" srcId="{1562D5BD-2F56-40CC-9AA6-2B83F9F7FFA7}" destId="{22F76490-09DD-4649-B08D-D55064A99C52}" srcOrd="0" destOrd="0" presId="urn:microsoft.com/office/officeart/2008/layout/NameandTitleOrganizationalChart"/>
    <dgm:cxn modelId="{B7ED6489-5AFD-460F-8A54-482C3EC02357}" type="presParOf" srcId="{22F76490-09DD-4649-B08D-D55064A99C52}" destId="{CA20CBB6-C6CF-4F25-9FE5-A3901B8AE1B9}" srcOrd="0" destOrd="0" presId="urn:microsoft.com/office/officeart/2008/layout/NameandTitleOrganizationalChart"/>
    <dgm:cxn modelId="{09D4AC9C-D5F6-48C7-A8B6-1DD3CDF28A8A}" type="presParOf" srcId="{22F76490-09DD-4649-B08D-D55064A99C52}" destId="{E51A32E6-FCD4-4E0E-8A59-E9B2D330AEEB}" srcOrd="1" destOrd="0" presId="urn:microsoft.com/office/officeart/2008/layout/NameandTitleOrganizationalChart"/>
    <dgm:cxn modelId="{F762D435-FDE3-4DA6-B92A-E6B18B3BACF9}" type="presParOf" srcId="{22F76490-09DD-4649-B08D-D55064A99C52}" destId="{88C7DC65-9338-46AD-BEC7-CBAF6AEB01AC}" srcOrd="2" destOrd="0" presId="urn:microsoft.com/office/officeart/2008/layout/NameandTitleOrganizationalChart"/>
    <dgm:cxn modelId="{AC64B2EC-ED74-49DF-9086-28B1383EBD1B}" type="presParOf" srcId="{1562D5BD-2F56-40CC-9AA6-2B83F9F7FFA7}" destId="{F3152BEB-D62D-4C32-AA17-B41D210F9324}" srcOrd="1" destOrd="0" presId="urn:microsoft.com/office/officeart/2008/layout/NameandTitleOrganizationalChart"/>
    <dgm:cxn modelId="{6E199506-277C-4E9E-BEB2-D5F0E9EEA624}" type="presParOf" srcId="{F3152BEB-D62D-4C32-AA17-B41D210F9324}" destId="{85A439D2-4F48-4651-916D-C2F9366205F0}" srcOrd="0" destOrd="0" presId="urn:microsoft.com/office/officeart/2008/layout/NameandTitleOrganizationalChart"/>
    <dgm:cxn modelId="{C2052D34-8F24-4E92-8D36-99DE9CEDE9F3}" type="presParOf" srcId="{F3152BEB-D62D-4C32-AA17-B41D210F9324}" destId="{86C374F2-359B-43E4-8378-82D45639BD82}" srcOrd="1" destOrd="0" presId="urn:microsoft.com/office/officeart/2008/layout/NameandTitleOrganizationalChart"/>
    <dgm:cxn modelId="{634A146E-FF2B-451D-A146-6098E094C2A3}" type="presParOf" srcId="{86C374F2-359B-43E4-8378-82D45639BD82}" destId="{632AD097-0D73-4A60-8451-3C66370624F2}" srcOrd="0" destOrd="0" presId="urn:microsoft.com/office/officeart/2008/layout/NameandTitleOrganizationalChart"/>
    <dgm:cxn modelId="{7D80278A-44A8-4420-BE5F-6F978482671E}" type="presParOf" srcId="{632AD097-0D73-4A60-8451-3C66370624F2}" destId="{14264AD5-377D-4984-A049-57F97716E9EC}" srcOrd="0" destOrd="0" presId="urn:microsoft.com/office/officeart/2008/layout/NameandTitleOrganizationalChart"/>
    <dgm:cxn modelId="{CF44E11C-CC14-407F-A9C9-314FE072674C}" type="presParOf" srcId="{632AD097-0D73-4A60-8451-3C66370624F2}" destId="{64C16C66-7276-4B03-8BC1-2874FBACCB5B}" srcOrd="1" destOrd="0" presId="urn:microsoft.com/office/officeart/2008/layout/NameandTitleOrganizationalChart"/>
    <dgm:cxn modelId="{1CE0C9C5-6BA8-48E7-9186-5B37E68513A9}" type="presParOf" srcId="{632AD097-0D73-4A60-8451-3C66370624F2}" destId="{B95C3174-E413-4952-A21B-E939582501E8}" srcOrd="2" destOrd="0" presId="urn:microsoft.com/office/officeart/2008/layout/NameandTitleOrganizationalChart"/>
    <dgm:cxn modelId="{CE70F27E-3488-486D-9168-6BCB9FF5A655}" type="presParOf" srcId="{86C374F2-359B-43E4-8378-82D45639BD82}" destId="{FD03882A-FD8D-4982-A748-6B7C64409206}" srcOrd="1" destOrd="0" presId="urn:microsoft.com/office/officeart/2008/layout/NameandTitleOrganizationalChart"/>
    <dgm:cxn modelId="{A8BC0238-818A-40F7-A1E9-8F30A34CAFB0}" type="presParOf" srcId="{86C374F2-359B-43E4-8378-82D45639BD82}" destId="{E4A17EA6-9AC5-4D85-AEA8-326A77737892}" srcOrd="2" destOrd="0" presId="urn:microsoft.com/office/officeart/2008/layout/NameandTitleOrganizationalChart"/>
    <dgm:cxn modelId="{2B8B5AEB-15FF-49B7-AF41-AD0B464289E6}" type="presParOf" srcId="{1562D5BD-2F56-40CC-9AA6-2B83F9F7FFA7}" destId="{D09FB653-0F60-4210-8F0B-0540CF3823D8}" srcOrd="2" destOrd="0" presId="urn:microsoft.com/office/officeart/2008/layout/NameandTitleOrganizationalChart"/>
    <dgm:cxn modelId="{1685D5CE-72FD-46AB-925A-F492F27A2D75}" type="presParOf" srcId="{33BC5465-54F3-4747-8220-7B0D8B530783}" destId="{8DBE42C3-2D2B-410A-8B2B-6DDDBF9023FA}" srcOrd="2" destOrd="0" presId="urn:microsoft.com/office/officeart/2008/layout/NameandTitleOrganizationalChart"/>
    <dgm:cxn modelId="{2B12C568-7811-4AD0-B989-2461565998DB}" type="presParOf" srcId="{F328FA87-5B20-4274-B447-FCF867095DB6}" destId="{4E0D6DA5-08EB-4C45-883B-511AE0B3C6E5}" srcOrd="2" destOrd="0" presId="urn:microsoft.com/office/officeart/2008/layout/NameandTitleOrganizationalChart"/>
    <dgm:cxn modelId="{F45D53A8-1BDF-417C-A2E1-DA393B971339}" type="presParOf" srcId="{713E5395-B7F3-4E38-891E-D749A24FD648}" destId="{895809C2-3778-42D3-8C49-BFA50C57AC9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439D2-4F48-4651-916D-C2F9366205F0}">
      <dsp:nvSpPr>
        <dsp:cNvPr id="0" name=""/>
        <dsp:cNvSpPr/>
      </dsp:nvSpPr>
      <dsp:spPr>
        <a:xfrm>
          <a:off x="8498023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99246-41BE-4A4F-AAD2-AABA96EF7984}">
      <dsp:nvSpPr>
        <dsp:cNvPr id="0" name=""/>
        <dsp:cNvSpPr/>
      </dsp:nvSpPr>
      <dsp:spPr>
        <a:xfrm>
          <a:off x="4529253" y="3642060"/>
          <a:ext cx="4014490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4014490" y="152467"/>
              </a:lnTo>
              <a:lnTo>
                <a:pt x="401449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1E1CF-B186-405D-8079-48C7ACAE426E}">
      <dsp:nvSpPr>
        <dsp:cNvPr id="0" name=""/>
        <dsp:cNvSpPr/>
      </dsp:nvSpPr>
      <dsp:spPr>
        <a:xfrm>
          <a:off x="7351026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46DCE-B786-4E52-8ECB-2D34140EE23F}">
      <dsp:nvSpPr>
        <dsp:cNvPr id="0" name=""/>
        <dsp:cNvSpPr/>
      </dsp:nvSpPr>
      <dsp:spPr>
        <a:xfrm>
          <a:off x="4529253" y="3642060"/>
          <a:ext cx="2867492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2867492" y="152467"/>
              </a:lnTo>
              <a:lnTo>
                <a:pt x="2867492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F7B8-269F-44CC-A18C-27880150A9DA}">
      <dsp:nvSpPr>
        <dsp:cNvPr id="0" name=""/>
        <dsp:cNvSpPr/>
      </dsp:nvSpPr>
      <dsp:spPr>
        <a:xfrm>
          <a:off x="4529253" y="3642060"/>
          <a:ext cx="1720495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1720495" y="152467"/>
              </a:lnTo>
              <a:lnTo>
                <a:pt x="1720495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4AA4E-DC5C-4340-BE73-A9E90AAC8AE8}">
      <dsp:nvSpPr>
        <dsp:cNvPr id="0" name=""/>
        <dsp:cNvSpPr/>
      </dsp:nvSpPr>
      <dsp:spPr>
        <a:xfrm>
          <a:off x="4529253" y="3642060"/>
          <a:ext cx="573498" cy="25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7"/>
              </a:lnTo>
              <a:lnTo>
                <a:pt x="573498" y="152467"/>
              </a:lnTo>
              <a:lnTo>
                <a:pt x="573498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77C8D-A271-4CC2-9D86-5EFD5458FDD5}">
      <dsp:nvSpPr>
        <dsp:cNvPr id="0" name=""/>
        <dsp:cNvSpPr/>
      </dsp:nvSpPr>
      <dsp:spPr>
        <a:xfrm>
          <a:off x="3910034" y="4340459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006F8-63D8-4F63-ABCF-26D047CBF76E}">
      <dsp:nvSpPr>
        <dsp:cNvPr id="0" name=""/>
        <dsp:cNvSpPr/>
      </dsp:nvSpPr>
      <dsp:spPr>
        <a:xfrm>
          <a:off x="3955754" y="3642060"/>
          <a:ext cx="573498" cy="255751"/>
        </a:xfrm>
        <a:custGeom>
          <a:avLst/>
          <a:gdLst/>
          <a:ahLst/>
          <a:cxnLst/>
          <a:rect l="0" t="0" r="0" b="0"/>
          <a:pathLst>
            <a:path>
              <a:moveTo>
                <a:pt x="573498" y="0"/>
              </a:moveTo>
              <a:lnTo>
                <a:pt x="573498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48426-F438-4FF3-86C1-3BEE8B378ED3}">
      <dsp:nvSpPr>
        <dsp:cNvPr id="0" name=""/>
        <dsp:cNvSpPr/>
      </dsp:nvSpPr>
      <dsp:spPr>
        <a:xfrm>
          <a:off x="2808757" y="3642060"/>
          <a:ext cx="1720495" cy="255751"/>
        </a:xfrm>
        <a:custGeom>
          <a:avLst/>
          <a:gdLst/>
          <a:ahLst/>
          <a:cxnLst/>
          <a:rect l="0" t="0" r="0" b="0"/>
          <a:pathLst>
            <a:path>
              <a:moveTo>
                <a:pt x="1720495" y="0"/>
              </a:moveTo>
              <a:lnTo>
                <a:pt x="1720495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6A9FA-516F-43EF-9391-C729A456351A}">
      <dsp:nvSpPr>
        <dsp:cNvPr id="0" name=""/>
        <dsp:cNvSpPr/>
      </dsp:nvSpPr>
      <dsp:spPr>
        <a:xfrm>
          <a:off x="1661760" y="3642060"/>
          <a:ext cx="2867492" cy="255751"/>
        </a:xfrm>
        <a:custGeom>
          <a:avLst/>
          <a:gdLst/>
          <a:ahLst/>
          <a:cxnLst/>
          <a:rect l="0" t="0" r="0" b="0"/>
          <a:pathLst>
            <a:path>
              <a:moveTo>
                <a:pt x="2867492" y="0"/>
              </a:moveTo>
              <a:lnTo>
                <a:pt x="2867492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75F3-5449-469F-8D9B-9FC35A6EEB66}">
      <dsp:nvSpPr>
        <dsp:cNvPr id="0" name=""/>
        <dsp:cNvSpPr/>
      </dsp:nvSpPr>
      <dsp:spPr>
        <a:xfrm>
          <a:off x="514763" y="3642060"/>
          <a:ext cx="4014490" cy="255751"/>
        </a:xfrm>
        <a:custGeom>
          <a:avLst/>
          <a:gdLst/>
          <a:ahLst/>
          <a:cxnLst/>
          <a:rect l="0" t="0" r="0" b="0"/>
          <a:pathLst>
            <a:path>
              <a:moveTo>
                <a:pt x="4014490" y="0"/>
              </a:moveTo>
              <a:lnTo>
                <a:pt x="4014490" y="152467"/>
              </a:lnTo>
              <a:lnTo>
                <a:pt x="0" y="152467"/>
              </a:lnTo>
              <a:lnTo>
                <a:pt x="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3C5BC-CD59-47A8-8B91-9B5CE236D703}">
      <dsp:nvSpPr>
        <dsp:cNvPr id="0" name=""/>
        <dsp:cNvSpPr/>
      </dsp:nvSpPr>
      <dsp:spPr>
        <a:xfrm>
          <a:off x="4483533" y="2943661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BB4D-DB7E-4534-BCD4-B66EC4032F1A}">
      <dsp:nvSpPr>
        <dsp:cNvPr id="0" name=""/>
        <dsp:cNvSpPr/>
      </dsp:nvSpPr>
      <dsp:spPr>
        <a:xfrm>
          <a:off x="4483533" y="2245262"/>
          <a:ext cx="91440" cy="25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75D34-AF6E-4824-9819-80712D350C54}">
      <dsp:nvSpPr>
        <dsp:cNvPr id="0" name=""/>
        <dsp:cNvSpPr/>
      </dsp:nvSpPr>
      <dsp:spPr>
        <a:xfrm>
          <a:off x="4101785" y="1802614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Director - HR</a:t>
          </a:r>
          <a:endParaRPr lang="en-US" sz="1200" kern="1200" dirty="0"/>
        </a:p>
      </dsp:txBody>
      <dsp:txXfrm>
        <a:off x="4101785" y="1802614"/>
        <a:ext cx="854934" cy="442647"/>
      </dsp:txXfrm>
    </dsp:sp>
    <dsp:sp modelId="{09531EEA-11CC-4553-8711-FD63CD325099}">
      <dsp:nvSpPr>
        <dsp:cNvPr id="0" name=""/>
        <dsp:cNvSpPr/>
      </dsp:nvSpPr>
      <dsp:spPr>
        <a:xfrm>
          <a:off x="4272772" y="2146896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Joe O’Leary</a:t>
          </a:r>
        </a:p>
      </dsp:txBody>
      <dsp:txXfrm>
        <a:off x="4272772" y="2146896"/>
        <a:ext cx="769441" cy="147549"/>
      </dsp:txXfrm>
    </dsp:sp>
    <dsp:sp modelId="{18F016DE-3BB9-47BD-A420-4EF2142870A6}">
      <dsp:nvSpPr>
        <dsp:cNvPr id="0" name=""/>
        <dsp:cNvSpPr/>
      </dsp:nvSpPr>
      <dsp:spPr>
        <a:xfrm>
          <a:off x="4101785" y="2501014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Deputy Director - HR</a:t>
          </a:r>
          <a:endParaRPr lang="en-US" sz="1200" kern="1200" dirty="0"/>
        </a:p>
      </dsp:txBody>
      <dsp:txXfrm>
        <a:off x="4101785" y="2501014"/>
        <a:ext cx="854934" cy="442647"/>
      </dsp:txXfrm>
    </dsp:sp>
    <dsp:sp modelId="{BA639A90-4437-4674-9707-A3165EA42AD1}">
      <dsp:nvSpPr>
        <dsp:cNvPr id="0" name=""/>
        <dsp:cNvSpPr/>
      </dsp:nvSpPr>
      <dsp:spPr>
        <a:xfrm>
          <a:off x="4272772" y="2845295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 </a:t>
          </a:r>
          <a:r>
            <a:rPr lang="en-US" sz="900" kern="1200" dirty="0" err="1" smtClean="0"/>
            <a:t>Romanick</a:t>
          </a:r>
          <a:endParaRPr lang="en-US" sz="900" kern="1200" dirty="0"/>
        </a:p>
      </dsp:txBody>
      <dsp:txXfrm>
        <a:off x="4272772" y="2845295"/>
        <a:ext cx="769441" cy="147549"/>
      </dsp:txXfrm>
    </dsp:sp>
    <dsp:sp modelId="{A76F57C6-2AB4-432C-BBE7-9C05900325B2}">
      <dsp:nvSpPr>
        <dsp:cNvPr id="0" name=""/>
        <dsp:cNvSpPr/>
      </dsp:nvSpPr>
      <dsp:spPr>
        <a:xfrm>
          <a:off x="4101785" y="3199413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Chief - HR</a:t>
          </a:r>
          <a:endParaRPr lang="en-US" sz="1200" kern="1200" dirty="0"/>
        </a:p>
      </dsp:txBody>
      <dsp:txXfrm>
        <a:off x="4101785" y="3199413"/>
        <a:ext cx="854934" cy="442647"/>
      </dsp:txXfrm>
    </dsp:sp>
    <dsp:sp modelId="{D70CDFD2-177C-4996-B3A2-78B22E46ECF2}">
      <dsp:nvSpPr>
        <dsp:cNvPr id="0" name=""/>
        <dsp:cNvSpPr/>
      </dsp:nvSpPr>
      <dsp:spPr>
        <a:xfrm>
          <a:off x="4272772" y="3543694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Chirs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Greulich</a:t>
          </a:r>
          <a:endParaRPr lang="en-US" sz="900" kern="1200" dirty="0"/>
        </a:p>
      </dsp:txBody>
      <dsp:txXfrm>
        <a:off x="4272772" y="3543694"/>
        <a:ext cx="769441" cy="147549"/>
      </dsp:txXfrm>
    </dsp:sp>
    <dsp:sp modelId="{42EA3BD0-5C88-407C-8621-60A5BC9415D5}">
      <dsp:nvSpPr>
        <dsp:cNvPr id="0" name=""/>
        <dsp:cNvSpPr/>
      </dsp:nvSpPr>
      <dsp:spPr>
        <a:xfrm>
          <a:off x="87295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BC-HRP</a:t>
          </a:r>
          <a:endParaRPr lang="en-US" sz="1200" kern="1200" dirty="0"/>
        </a:p>
      </dsp:txBody>
      <dsp:txXfrm>
        <a:off x="87295" y="3897812"/>
        <a:ext cx="854934" cy="442647"/>
      </dsp:txXfrm>
    </dsp:sp>
    <dsp:sp modelId="{83DA4784-90D8-49E5-A8F4-5B96BD9AB241}">
      <dsp:nvSpPr>
        <dsp:cNvPr id="0" name=""/>
        <dsp:cNvSpPr/>
      </dsp:nvSpPr>
      <dsp:spPr>
        <a:xfrm>
          <a:off x="258282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Emily </a:t>
          </a:r>
          <a:r>
            <a:rPr lang="en-US" sz="1000" kern="1200" dirty="0" err="1" smtClean="0"/>
            <a:t>Chaput</a:t>
          </a:r>
          <a:endParaRPr lang="en-US" sz="1000" kern="1200" dirty="0"/>
        </a:p>
      </dsp:txBody>
      <dsp:txXfrm>
        <a:off x="258282" y="4242093"/>
        <a:ext cx="769441" cy="147549"/>
      </dsp:txXfrm>
    </dsp:sp>
    <dsp:sp modelId="{CEA9DB14-8551-4D0A-A2E7-7102DE99DC72}">
      <dsp:nvSpPr>
        <dsp:cNvPr id="0" name=""/>
        <dsp:cNvSpPr/>
      </dsp:nvSpPr>
      <dsp:spPr>
        <a:xfrm>
          <a:off x="1234292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BC-HRI</a:t>
          </a:r>
          <a:endParaRPr lang="en-US" sz="1200" kern="1200" dirty="0"/>
        </a:p>
      </dsp:txBody>
      <dsp:txXfrm>
        <a:off x="1234292" y="3897812"/>
        <a:ext cx="854934" cy="442647"/>
      </dsp:txXfrm>
    </dsp:sp>
    <dsp:sp modelId="{77A65241-7211-4B7A-9071-0145008961C8}">
      <dsp:nvSpPr>
        <dsp:cNvPr id="0" name=""/>
        <dsp:cNvSpPr/>
      </dsp:nvSpPr>
      <dsp:spPr>
        <a:xfrm>
          <a:off x="1405279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Anthony </a:t>
          </a:r>
          <a:r>
            <a:rPr lang="en-US" sz="700" kern="1200" dirty="0" err="1" smtClean="0"/>
            <a:t>Castelletti</a:t>
          </a:r>
          <a:endParaRPr lang="en-US" sz="700" kern="1200" dirty="0"/>
        </a:p>
      </dsp:txBody>
      <dsp:txXfrm>
        <a:off x="1405279" y="4242093"/>
        <a:ext cx="769441" cy="147549"/>
      </dsp:txXfrm>
    </dsp:sp>
    <dsp:sp modelId="{75A04AB5-73EE-42A7-9BDC-C14EC00D83DC}">
      <dsp:nvSpPr>
        <dsp:cNvPr id="0" name=""/>
        <dsp:cNvSpPr/>
      </dsp:nvSpPr>
      <dsp:spPr>
        <a:xfrm>
          <a:off x="2381290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BC-HRA</a:t>
          </a:r>
          <a:endParaRPr lang="en-US" sz="1200" kern="1200" dirty="0"/>
        </a:p>
      </dsp:txBody>
      <dsp:txXfrm>
        <a:off x="2381290" y="3897812"/>
        <a:ext cx="854934" cy="442647"/>
      </dsp:txXfrm>
    </dsp:sp>
    <dsp:sp modelId="{CF9D8441-7EDB-4D3A-98CE-6B7ADB121DB2}">
      <dsp:nvSpPr>
        <dsp:cNvPr id="0" name=""/>
        <dsp:cNvSpPr/>
      </dsp:nvSpPr>
      <dsp:spPr>
        <a:xfrm>
          <a:off x="2552277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Michael Center</a:t>
          </a:r>
          <a:endParaRPr lang="en-US" sz="900" kern="1200" dirty="0"/>
        </a:p>
      </dsp:txBody>
      <dsp:txXfrm>
        <a:off x="2552277" y="4242093"/>
        <a:ext cx="769441" cy="147549"/>
      </dsp:txXfrm>
    </dsp:sp>
    <dsp:sp modelId="{39202BA4-04EA-4D34-B64E-0E1A67C8A709}">
      <dsp:nvSpPr>
        <dsp:cNvPr id="0" name=""/>
        <dsp:cNvSpPr/>
      </dsp:nvSpPr>
      <dsp:spPr>
        <a:xfrm>
          <a:off x="3528287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BC-HRN</a:t>
          </a:r>
          <a:endParaRPr lang="en-US" sz="1200" kern="1200" dirty="0"/>
        </a:p>
      </dsp:txBody>
      <dsp:txXfrm>
        <a:off x="3528287" y="3897812"/>
        <a:ext cx="854934" cy="442647"/>
      </dsp:txXfrm>
    </dsp:sp>
    <dsp:sp modelId="{8A269C65-1F73-4226-9BFB-B4EA401B4204}">
      <dsp:nvSpPr>
        <dsp:cNvPr id="0" name=""/>
        <dsp:cNvSpPr/>
      </dsp:nvSpPr>
      <dsp:spPr>
        <a:xfrm>
          <a:off x="3699274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Jon </a:t>
          </a:r>
          <a:r>
            <a:rPr lang="en-US" sz="1000" kern="1200" dirty="0" err="1" smtClean="0"/>
            <a:t>Raden</a:t>
          </a:r>
          <a:endParaRPr lang="en-US" sz="1000" kern="1200" dirty="0"/>
        </a:p>
      </dsp:txBody>
      <dsp:txXfrm>
        <a:off x="3699274" y="4242093"/>
        <a:ext cx="769441" cy="147549"/>
      </dsp:txXfrm>
    </dsp:sp>
    <dsp:sp modelId="{5CCCB878-88DE-4EDC-A180-0B64934613AC}">
      <dsp:nvSpPr>
        <dsp:cNvPr id="0" name=""/>
        <dsp:cNvSpPr/>
      </dsp:nvSpPr>
      <dsp:spPr>
        <a:xfrm>
          <a:off x="3528287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BA-HRN</a:t>
          </a:r>
          <a:endParaRPr lang="en-US" sz="1200" kern="1200" dirty="0"/>
        </a:p>
      </dsp:txBody>
      <dsp:txXfrm>
        <a:off x="3528287" y="4596211"/>
        <a:ext cx="854934" cy="442647"/>
      </dsp:txXfrm>
    </dsp:sp>
    <dsp:sp modelId="{73423430-4414-4E70-AB71-B516E8EF24FF}">
      <dsp:nvSpPr>
        <dsp:cNvPr id="0" name=""/>
        <dsp:cNvSpPr/>
      </dsp:nvSpPr>
      <dsp:spPr>
        <a:xfrm>
          <a:off x="3699274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3699274" y="4940493"/>
        <a:ext cx="769441" cy="147549"/>
      </dsp:txXfrm>
    </dsp:sp>
    <dsp:sp modelId="{F0B4354C-A212-4ADC-A558-960975A96257}">
      <dsp:nvSpPr>
        <dsp:cNvPr id="0" name=""/>
        <dsp:cNvSpPr/>
      </dsp:nvSpPr>
      <dsp:spPr>
        <a:xfrm>
          <a:off x="4675284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BC-HRD</a:t>
          </a:r>
          <a:endParaRPr lang="en-US" sz="1200" kern="1200" dirty="0"/>
        </a:p>
      </dsp:txBody>
      <dsp:txXfrm>
        <a:off x="4675284" y="3897812"/>
        <a:ext cx="854934" cy="442647"/>
      </dsp:txXfrm>
    </dsp:sp>
    <dsp:sp modelId="{F9E3C23A-FA53-4C15-8579-1A2A7946C120}">
      <dsp:nvSpPr>
        <dsp:cNvPr id="0" name=""/>
        <dsp:cNvSpPr/>
      </dsp:nvSpPr>
      <dsp:spPr>
        <a:xfrm>
          <a:off x="4846271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Jeff Demers</a:t>
          </a:r>
          <a:endParaRPr lang="en-US" sz="1000" kern="1200" dirty="0"/>
        </a:p>
      </dsp:txBody>
      <dsp:txXfrm>
        <a:off x="4846271" y="4242093"/>
        <a:ext cx="769441" cy="147549"/>
      </dsp:txXfrm>
    </dsp:sp>
    <dsp:sp modelId="{0541B853-FF0F-4E47-933D-5B39E5F07A7A}">
      <dsp:nvSpPr>
        <dsp:cNvPr id="0" name=""/>
        <dsp:cNvSpPr/>
      </dsp:nvSpPr>
      <dsp:spPr>
        <a:xfrm>
          <a:off x="5822281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BC-HRS</a:t>
          </a:r>
          <a:endParaRPr lang="en-US" sz="1200" kern="1200" dirty="0"/>
        </a:p>
      </dsp:txBody>
      <dsp:txXfrm>
        <a:off x="5822281" y="3897812"/>
        <a:ext cx="854934" cy="442647"/>
      </dsp:txXfrm>
    </dsp:sp>
    <dsp:sp modelId="{2314D09D-E4B5-41FD-BD56-2843243B87F3}">
      <dsp:nvSpPr>
        <dsp:cNvPr id="0" name=""/>
        <dsp:cNvSpPr/>
      </dsp:nvSpPr>
      <dsp:spPr>
        <a:xfrm>
          <a:off x="5993268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5993268" y="4242093"/>
        <a:ext cx="769441" cy="147549"/>
      </dsp:txXfrm>
    </dsp:sp>
    <dsp:sp modelId="{035E55BA-43BF-4A0C-BA9C-A663A9C7285F}">
      <dsp:nvSpPr>
        <dsp:cNvPr id="0" name=""/>
        <dsp:cNvSpPr/>
      </dsp:nvSpPr>
      <dsp:spPr>
        <a:xfrm>
          <a:off x="6969278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BC-HRE</a:t>
          </a:r>
        </a:p>
      </dsp:txBody>
      <dsp:txXfrm>
        <a:off x="6969278" y="3897812"/>
        <a:ext cx="854934" cy="442647"/>
      </dsp:txXfrm>
    </dsp:sp>
    <dsp:sp modelId="{A54E721A-41C3-43BE-917A-0F4A1DE31C3B}">
      <dsp:nvSpPr>
        <dsp:cNvPr id="0" name=""/>
        <dsp:cNvSpPr/>
      </dsp:nvSpPr>
      <dsp:spPr>
        <a:xfrm>
          <a:off x="7140265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Greg Yu</a:t>
          </a:r>
          <a:endParaRPr lang="en-US" sz="1000" kern="1200" dirty="0"/>
        </a:p>
      </dsp:txBody>
      <dsp:txXfrm>
        <a:off x="7140265" y="4242093"/>
        <a:ext cx="769441" cy="147549"/>
      </dsp:txXfrm>
    </dsp:sp>
    <dsp:sp modelId="{1D14C18E-A405-4320-B43B-B5EABB5EC569}">
      <dsp:nvSpPr>
        <dsp:cNvPr id="0" name=""/>
        <dsp:cNvSpPr/>
      </dsp:nvSpPr>
      <dsp:spPr>
        <a:xfrm>
          <a:off x="6969278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BA-HRE</a:t>
          </a:r>
        </a:p>
      </dsp:txBody>
      <dsp:txXfrm>
        <a:off x="6969278" y="4596211"/>
        <a:ext cx="854934" cy="442647"/>
      </dsp:txXfrm>
    </dsp:sp>
    <dsp:sp modelId="{9C9B85BF-F0D0-4260-AC91-D17D847228AD}">
      <dsp:nvSpPr>
        <dsp:cNvPr id="0" name=""/>
        <dsp:cNvSpPr/>
      </dsp:nvSpPr>
      <dsp:spPr>
        <a:xfrm>
          <a:off x="7140265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7140265" y="4940493"/>
        <a:ext cx="769441" cy="147549"/>
      </dsp:txXfrm>
    </dsp:sp>
    <dsp:sp modelId="{CA20CBB6-C6CF-4F25-9FE5-A3901B8AE1B9}">
      <dsp:nvSpPr>
        <dsp:cNvPr id="0" name=""/>
        <dsp:cNvSpPr/>
      </dsp:nvSpPr>
      <dsp:spPr>
        <a:xfrm>
          <a:off x="8116275" y="3897812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BC-HRR</a:t>
          </a:r>
          <a:endParaRPr lang="en-US" sz="1200" kern="1200" dirty="0"/>
        </a:p>
      </dsp:txBody>
      <dsp:txXfrm>
        <a:off x="8116275" y="3897812"/>
        <a:ext cx="854934" cy="442647"/>
      </dsp:txXfrm>
    </dsp:sp>
    <dsp:sp modelId="{E51A32E6-FCD4-4E0E-8A59-E9B2D330AEEB}">
      <dsp:nvSpPr>
        <dsp:cNvPr id="0" name=""/>
        <dsp:cNvSpPr/>
      </dsp:nvSpPr>
      <dsp:spPr>
        <a:xfrm>
          <a:off x="8287262" y="42420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Sonny Thatch</a:t>
          </a:r>
          <a:endParaRPr lang="en-US" sz="1000" kern="1200" dirty="0"/>
        </a:p>
      </dsp:txBody>
      <dsp:txXfrm>
        <a:off x="8287262" y="4242093"/>
        <a:ext cx="769441" cy="147549"/>
      </dsp:txXfrm>
    </dsp:sp>
    <dsp:sp modelId="{14264AD5-377D-4984-A049-57F97716E9EC}">
      <dsp:nvSpPr>
        <dsp:cNvPr id="0" name=""/>
        <dsp:cNvSpPr/>
      </dsp:nvSpPr>
      <dsp:spPr>
        <a:xfrm>
          <a:off x="8116275" y="4596211"/>
          <a:ext cx="854934" cy="442647"/>
        </a:xfrm>
        <a:prstGeom prst="rect">
          <a:avLst/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46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BA-HRR</a:t>
          </a:r>
          <a:endParaRPr lang="en-US" sz="1200" kern="1200" dirty="0"/>
        </a:p>
      </dsp:txBody>
      <dsp:txXfrm>
        <a:off x="8116275" y="4596211"/>
        <a:ext cx="854934" cy="442647"/>
      </dsp:txXfrm>
    </dsp:sp>
    <dsp:sp modelId="{64C16C66-7276-4B03-8BC1-2874FBACCB5B}">
      <dsp:nvSpPr>
        <dsp:cNvPr id="0" name=""/>
        <dsp:cNvSpPr/>
      </dsp:nvSpPr>
      <dsp:spPr>
        <a:xfrm>
          <a:off x="8287262" y="4940493"/>
          <a:ext cx="769441" cy="1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Vacant</a:t>
          </a:r>
          <a:endParaRPr lang="en-US" sz="1000" kern="1200" dirty="0"/>
        </a:p>
      </dsp:txBody>
      <dsp:txXfrm>
        <a:off x="8287262" y="4940493"/>
        <a:ext cx="769441" cy="14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6017B5D8-182F-4D25-B4C1-3A7E1469D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5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85E23D76-EFC2-4963-AB18-17FFF3922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0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4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48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3D76-EFC2-4963-AB18-17FFF39228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4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DC012C-CE0F-461B-BEF8-C9516BAA3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92C5-16A2-49B4-AC97-F73969AC4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03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AA1D9-5FEC-4D1D-819E-E4ED17D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0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CB25-175C-4D85-B208-F8842EE73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3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EAD92-64A8-40C1-9387-9909241A5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74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CCE7-87B0-46D3-9808-0B1CC25A5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26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FC98-08F7-4239-B2F8-032BF404B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3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FC2F2-E256-469E-A59C-7CA6A6285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2F35-593A-407A-92A7-7610E4490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0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54EC7-37C6-41AF-BA5A-B5902F13B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8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3305-F9F5-41B5-8411-18CB778BC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45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C7ACB225-A4A8-48A6-8F25-BCDADE5102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Department of Human Resources: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– Awards, </a:t>
            </a:r>
            <a:br>
              <a:rPr lang="en-US" b="1" dirty="0" smtClean="0"/>
            </a:br>
            <a:r>
              <a:rPr lang="en-US" b="1" dirty="0" smtClean="0"/>
              <a:t>BC-HRN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Update Awards Guide with all current process information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Ensure timely processing of NACO Growth Awards and 50 year streamers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liaison with DSO-HR’s with regard to award status/process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tracking spreadsheet of all awards processed each calendar year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Assist in the resolution of problem areas including, but not limited to, missing award requests and expedited requests</a:t>
            </a:r>
          </a:p>
        </p:txBody>
      </p:sp>
    </p:spTree>
    <p:extLst>
      <p:ext uri="{BB962C8B-B14F-4D97-AF65-F5344CB8AC3E}">
        <p14:creationId xmlns:p14="http://schemas.microsoft.com/office/powerpoint/2010/main" xmlns="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924800" cy="1143000"/>
          </a:xfrm>
        </p:spPr>
        <p:txBody>
          <a:bodyPr/>
          <a:lstStyle/>
          <a:p>
            <a:r>
              <a:rPr lang="en-US" b="1" dirty="0" smtClean="0"/>
              <a:t>Branch Chief – Retention, </a:t>
            </a:r>
            <a:br>
              <a:rPr lang="en-US" b="1" dirty="0" smtClean="0"/>
            </a:br>
            <a:r>
              <a:rPr lang="en-US" b="1" dirty="0" smtClean="0"/>
              <a:t>BC-HRR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Develop, modernize and maintain the National retention program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Monitor effectiveness of the program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liaison with other BC’s and DSO-HR’s to keep them apprised of changes to retention programs and goals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Develop and maintain a retention manual to be used by DSO-HR’s to train members of new, innovative ways to retain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3321395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Projects, </a:t>
            </a:r>
            <a:br>
              <a:rPr lang="en-US" b="1" dirty="0" smtClean="0"/>
            </a:br>
            <a:r>
              <a:rPr lang="en-US" b="1" dirty="0" smtClean="0"/>
              <a:t>BC-HRS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315200" cy="99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Assist in various special projects as needed and assigned by the Division Chief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28800" y="3200400"/>
            <a:ext cx="5867400" cy="1600200"/>
          </a:xfrm>
        </p:spPr>
        <p:txBody>
          <a:bodyPr/>
          <a:lstStyle/>
          <a:p>
            <a:r>
              <a:rPr lang="en-US" b="1" dirty="0" smtClean="0"/>
              <a:t>What We Need From You, the DSO-HR: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2327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1143000"/>
          </a:xfrm>
        </p:spPr>
        <p:txBody>
          <a:bodyPr/>
          <a:lstStyle/>
          <a:p>
            <a:r>
              <a:rPr lang="en-US" b="1" dirty="0" smtClean="0"/>
              <a:t>Communicate, communicate, communicate!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315200" cy="53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If asked for a report, give it in a timely manner</a:t>
            </a:r>
            <a:endParaRPr lang="en-US" dirty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066800" y="28194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0" dirty="0" smtClean="0"/>
              <a:t>If asked about the status of “X,” respond in a timely manner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66800" y="381000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0" dirty="0" smtClean="0"/>
              <a:t>If you have questions, DON’T sit around and wait for your BC to contact you.  CALL OR E-MAIL them.  It’s a two-way street.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66800" y="52578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Communicate, communicate, communicate.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066800" y="58674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0" dirty="0" smtClean="0"/>
              <a:t>PLEASE use Chain of Leadership and Management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4091248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1200" y="2667000"/>
            <a:ext cx="5867400" cy="2286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Questions, Comments,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Recommendations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_Seal_2b[1]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515" y="990600"/>
            <a:ext cx="4349285" cy="43434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1447800" y="6336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© 2011 by United States Coast Guard Auxiliary Association, Inc.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362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Presented By:  Chris Greulich, DVC-HR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754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N-TRAIN 2011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124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St. Louis, MO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16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Under direction and authority of: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886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Joseph G. O’Leary, DIR-H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78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5105400" cy="685800"/>
          </a:xfrm>
        </p:spPr>
        <p:txBody>
          <a:bodyPr/>
          <a:lstStyle/>
          <a:p>
            <a:r>
              <a:rPr lang="en-US" b="1" dirty="0" smtClean="0"/>
              <a:t>Division Organization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52201650"/>
              </p:ext>
            </p:extLst>
          </p:nvPr>
        </p:nvGraphicFramePr>
        <p:xfrm>
          <a:off x="1" y="-32657"/>
          <a:ext cx="9144000" cy="689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75D34-AF6E-4824-9819-80712D350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875D34-AF6E-4824-9819-80712D350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531EEA-11CC-4553-8711-FD63CD325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9531EEA-11CC-4553-8711-FD63CD325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FCBB4D-DB7E-4534-BCD4-B66EC4032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FCBB4D-DB7E-4534-BCD4-B66EC4032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F016DE-3BB9-47BD-A420-4EF214287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18F016DE-3BB9-47BD-A420-4EF214287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639A90-4437-4674-9707-A3165EA4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A639A90-4437-4674-9707-A3165EA42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3C5BC-CD59-47A8-8B91-9B5CE236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31B3C5BC-CD59-47A8-8B91-9B5CE236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F57C6-2AB4-432C-BBE7-9C059003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A76F57C6-2AB4-432C-BBE7-9C0590032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0CDFD2-177C-4996-B3A2-78B22E46E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70CDFD2-177C-4996-B3A2-78B22E46E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B75F3-5449-469F-8D9B-9FC35A6EE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9DB75F3-5449-469F-8D9B-9FC35A6EE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EA3BD0-5C88-407C-8621-60A5BC94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42EA3BD0-5C88-407C-8621-60A5BC941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6A9FA-516F-43EF-9391-C729A456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A46A9FA-516F-43EF-9391-C729A4563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9DB14-8551-4D0A-A2E7-7102DE99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EA9DB14-8551-4D0A-A2E7-7102DE99D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48426-F438-4FF3-86C1-3BEE8B37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6748426-F438-4FF3-86C1-3BEE8B37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04AB5-73EE-42A7-9BDC-C14EC00D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5A04AB5-73EE-42A7-9BDC-C14EC00D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006F8-63D8-4F63-ABCF-26D047CBF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22006F8-63D8-4F63-ABCF-26D047CBF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02BA4-04EA-4D34-B64E-0E1A67C8A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39202BA4-04EA-4D34-B64E-0E1A67C8A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54AA4E-DC5C-4340-BE73-A9E90AAC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854AA4E-DC5C-4340-BE73-A9E90AAC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4354C-A212-4ADC-A558-960975A96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F0B4354C-A212-4ADC-A558-960975A96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EF7B8-269F-44CC-A18C-27880150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68BEF7B8-269F-44CC-A18C-27880150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1B853-FF0F-4E47-933D-5B39E5F07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0541B853-FF0F-4E47-933D-5B39E5F07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46DCE-B786-4E52-8ECB-2D34140EE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E9746DCE-B786-4E52-8ECB-2D34140EE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5E55BA-43BF-4A0C-BA9C-A663A9C7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035E55BA-43BF-4A0C-BA9C-A663A9C72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99246-41BE-4A4F-AAD2-AABA96EF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39299246-41BE-4A4F-AAD2-AABA96EF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20CBB6-C6CF-4F25-9FE5-A3901B8A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CA20CBB6-C6CF-4F25-9FE5-A3901B8A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DA4784-90D8-49E5-A8F4-5B96BD9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83DA4784-90D8-49E5-A8F4-5B96BD9AB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65241-7211-4B7A-9071-01450089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77A65241-7211-4B7A-9071-014500896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D8441-7EDB-4D3A-98CE-6B7ADB121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CF9D8441-7EDB-4D3A-98CE-6B7ADB121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69C65-1F73-4226-9BFB-B4EA401B4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8A269C65-1F73-4226-9BFB-B4EA401B4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D77C8D-A271-4CC2-9D86-5EFD5458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02D77C8D-A271-4CC2-9D86-5EFD5458F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CCB878-88DE-4EDC-A180-0B649346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5CCCB878-88DE-4EDC-A180-0B649346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3C23A-FA53-4C15-8579-1A2A7946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F9E3C23A-FA53-4C15-8579-1A2A7946C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14D09D-E4B5-41FD-BD56-2843243B8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2314D09D-E4B5-41FD-BD56-2843243B8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E721A-41C3-43BE-917A-0F4A1DE3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A54E721A-41C3-43BE-917A-0F4A1DE31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21E1CF-B186-405D-8079-48C7ACAE4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0221E1CF-B186-405D-8079-48C7ACAE4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14C18E-A405-4320-B43B-B5EABB5EC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1D14C18E-A405-4320-B43B-B5EABB5EC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A32E6-FCD4-4E0E-8A59-E9B2D330A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E51A32E6-FCD4-4E0E-8A59-E9B2D330A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A439D2-4F48-4651-916D-C2F93662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85A439D2-4F48-4651-916D-C2F93662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64AD5-377D-4984-A049-57F97716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">
                                            <p:graphicEl>
                                              <a:dgm id="{14264AD5-377D-4984-A049-57F97716E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423430-4414-4E70-AB71-B516E8EF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73423430-4414-4E70-AB71-B516E8EF2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B85BF-F0D0-4260-AC91-D17D8472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9C9B85BF-F0D0-4260-AC91-D17D84722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16C66-7276-4B03-8BC1-2874FBACC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64C16C66-7276-4B03-8BC1-2874FBACC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Branches: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3438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Chiefs, Recruitment and Retention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15200" cy="83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 smtClean="0"/>
              <a:t>Branch Chief Atlantic East, BC-HRA</a:t>
            </a:r>
          </a:p>
          <a:p>
            <a:pPr lvl="1">
              <a:spcBef>
                <a:spcPts val="1000"/>
              </a:spcBef>
            </a:pPr>
            <a:r>
              <a:rPr lang="nn-NO" sz="1600" dirty="0" smtClean="0"/>
              <a:t>1NR, 1SR, 5NR, 5SR and 7</a:t>
            </a:r>
            <a:endParaRPr lang="en-US" sz="1600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066800" y="23622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Atlantic West, BC-HRI</a:t>
            </a:r>
          </a:p>
          <a:p>
            <a:pPr lvl="1">
              <a:spcBef>
                <a:spcPts val="1000"/>
              </a:spcBef>
            </a:pPr>
            <a:r>
              <a:rPr lang="da-DK" sz="2000" b="0" dirty="0" smtClean="0"/>
              <a:t>8CR, 8ER, 8WR, 9CR, 9ER and 9WR</a:t>
            </a:r>
            <a:endParaRPr lang="en-US" sz="2000" b="0" dirty="0" smtClean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66800" y="4648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Database, BC-HRD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066800" y="510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Special Projects, BC-HRS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066800" y="4191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External, BC-HRE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066800" y="3276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Pacific, BC-HRP</a:t>
            </a:r>
          </a:p>
          <a:p>
            <a:pPr lvl="1">
              <a:spcBef>
                <a:spcPts val="1000"/>
              </a:spcBef>
            </a:pPr>
            <a:r>
              <a:rPr lang="en-US" sz="2000" b="0" dirty="0" smtClean="0"/>
              <a:t>11NR, 11SR, 13, 14 and 17</a:t>
            </a: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066800" y="5562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Retention, BC-HRR</a:t>
            </a: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1066800" y="601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0" dirty="0" smtClean="0"/>
              <a:t>Branch Chief Awards Recognition, BC-HRN</a:t>
            </a:r>
          </a:p>
        </p:txBody>
      </p:sp>
    </p:spTree>
    <p:extLst>
      <p:ext uri="{BB962C8B-B14F-4D97-AF65-F5344CB8AC3E}">
        <p14:creationId xmlns:p14="http://schemas.microsoft.com/office/powerpoint/2010/main" xmlns="" val="1819619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2362200"/>
            <a:ext cx="5562600" cy="1546225"/>
          </a:xfrm>
        </p:spPr>
        <p:txBody>
          <a:bodyPr/>
          <a:lstStyle/>
          <a:p>
            <a:r>
              <a:rPr lang="en-US" b="1" dirty="0" smtClean="0"/>
              <a:t>Job Duties: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Division of Recruitment and Retention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57" y="381000"/>
            <a:ext cx="1700043" cy="1697743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6246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Assume National staff responsibility for all matters relating to membership recruiting.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</a:t>
            </a:r>
            <a:r>
              <a:rPr lang="en-US" sz="2000" dirty="0" smtClean="0">
                <a:effectLst/>
              </a:rPr>
              <a:t>oordinate and integrate recruiting program so that all members will receive the same complete and up-to-date information.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Maintain effective communications with DSO-HR, through appropriate BC, regarding problems and activities requiring staff direction and advice.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Issue growth memorandums and bulletins to DSO-HR to keep staff informed of Nationally promulgated member resource activities, plans and program.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Supervise programs to further growth of Auxiliary through the formation of new units and enrollment of new members.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</a:t>
            </a:r>
            <a:r>
              <a:rPr lang="en-US" sz="2000" dirty="0" smtClean="0">
                <a:effectLst/>
              </a:rPr>
              <a:t>ssuance of, and results tabulation for, all surveys affecting member satisfaction.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Be responsible for the update of all recruiting publications.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143000"/>
          </a:xfrm>
        </p:spPr>
        <p:txBody>
          <a:bodyPr/>
          <a:lstStyle/>
          <a:p>
            <a:r>
              <a:rPr lang="en-US" sz="3600" b="1" dirty="0" smtClean="0"/>
              <a:t>Division Chief, Recruitment and Retention, DVC-HR:</a:t>
            </a:r>
            <a:endParaRPr lang="en-US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143000"/>
          </a:xfrm>
        </p:spPr>
        <p:txBody>
          <a:bodyPr/>
          <a:lstStyle/>
          <a:p>
            <a:r>
              <a:rPr lang="en-US" b="1" dirty="0" smtClean="0"/>
              <a:t>Area Branch Chiefs, </a:t>
            </a:r>
            <a:br>
              <a:rPr lang="en-US" b="1" dirty="0" smtClean="0"/>
            </a:br>
            <a:r>
              <a:rPr lang="en-US" b="1" dirty="0" smtClean="0"/>
              <a:t>BC-HRA, BC-HRI, BC-HRP: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152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Devise new recruiting strategies and implement existing programs, which will increase membership in the Auxiliary with motivated, interested and qualified members.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Ensure DSO-HR’s are provided information necessary to perform their duties.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knowledge of current resources on Recruiting initiatives and processes.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Maintain close communications with DSO-HR’s through the use of e-mail, telephone and/or written communications.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Assist in the resolution of problem areas including, but not limited to, prospective member leads.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- External, </a:t>
            </a:r>
            <a:br>
              <a:rPr lang="en-US" b="1" dirty="0" smtClean="0"/>
            </a:br>
            <a:r>
              <a:rPr lang="en-US" b="1" dirty="0" smtClean="0"/>
              <a:t>BC-HRE: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315200" cy="3733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Process prospective member leads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Monitor effectiveness of the program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Manually handle any leads that may require it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Maintain communication with the BC-HRA, BC-HRI and BC-HRP for problem resolution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Maintain regular contact with DSO-HR’s as it relates to prospective member lead completion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268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848600" cy="1143000"/>
          </a:xfrm>
        </p:spPr>
        <p:txBody>
          <a:bodyPr/>
          <a:lstStyle/>
          <a:p>
            <a:r>
              <a:rPr lang="en-US" b="1" dirty="0" smtClean="0"/>
              <a:t>Branch Chief – Database, </a:t>
            </a:r>
            <a:br>
              <a:rPr lang="en-US" b="1" dirty="0" smtClean="0"/>
            </a:br>
            <a:r>
              <a:rPr lang="en-US" b="1" dirty="0" smtClean="0"/>
              <a:t>BC-HRD</a:t>
            </a:r>
            <a:endParaRPr lang="en-US" b="1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3048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Develop, modernize and maintain the computer program that handles automatic processing of prospective member leads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Monitor effectiveness of the program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Manually handle any leads that may require it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Maintain communication with the BC-HRE for problem resolution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566517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513</TotalTime>
  <Words>714</Words>
  <Application>Microsoft Office PowerPoint</Application>
  <PresentationFormat>On-screen Show (4:3)</PresentationFormat>
  <Paragraphs>102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 for project post-mortem</vt:lpstr>
      <vt:lpstr>Department of Human Resources:</vt:lpstr>
      <vt:lpstr>Division Organization</vt:lpstr>
      <vt:lpstr>Branches:</vt:lpstr>
      <vt:lpstr>Branch Chiefs, Recruitment and Retention</vt:lpstr>
      <vt:lpstr>Job Duties:</vt:lpstr>
      <vt:lpstr>Division Chief, Recruitment and Retention, DVC-HR:</vt:lpstr>
      <vt:lpstr>Area Branch Chiefs,  BC-HRA, BC-HRI, BC-HRP:</vt:lpstr>
      <vt:lpstr>Branch Chief - External,  BC-HRE:</vt:lpstr>
      <vt:lpstr>Branch Chief – Database,  BC-HRD</vt:lpstr>
      <vt:lpstr>Branch Chief – Awards,  BC-HRN</vt:lpstr>
      <vt:lpstr>Branch Chief – Retention,  BC-HRR</vt:lpstr>
      <vt:lpstr>Branch Chief Projects,  BC-HRS</vt:lpstr>
      <vt:lpstr>What We Need From You, the DSO-HR:</vt:lpstr>
      <vt:lpstr>Communicate, communicate, communicate!</vt:lpstr>
      <vt:lpstr>Questions, Comments,  &amp; Recommendations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Human Resources:</dc:title>
  <dc:creator>Kiffer</dc:creator>
  <cp:lastModifiedBy>JOSEPH G OLEARY</cp:lastModifiedBy>
  <cp:revision>28</cp:revision>
  <cp:lastPrinted>1601-01-01T00:00:00Z</cp:lastPrinted>
  <dcterms:created xsi:type="dcterms:W3CDTF">2011-01-15T19:34:58Z</dcterms:created>
  <dcterms:modified xsi:type="dcterms:W3CDTF">2011-02-15T20:40:55Z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