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2" r:id="rId4"/>
    <p:sldId id="260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AD29-CAA5-0B4D-94D2-D8C97B0F364A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AA3F6-74DC-364C-84DC-0ADA9CD81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4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AA3F6-74DC-364C-84DC-0ADA9CD817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04B5A17-BA53-4714-9F58-5B46EE8C8F2C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A03-FC33-4306-9DCB-9514554512E5}" type="datetime1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4B26-4FA1-48D0-9F89-63E0288B7CBD}" type="datetime1">
              <a:rPr lang="en-US" smtClean="0"/>
              <a:t>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7316-AB19-4C30-8E61-D9285F896400}" type="datetime1">
              <a:rPr lang="en-US" smtClean="0"/>
              <a:t>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9F30691-1FD3-4C04-8C20-F36878A91F9C}" type="datetime1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AC3534F-2F85-4836-B27D-936DD66BBDD5}" type="datetime1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BA4A-BE80-44C9-8D49-6CF1360C8BC9}" type="datetime1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DD480-3FAD-41CA-8083-F1F61EF572E1}" type="datetime1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D29EAF-0F22-4C83-85A2-C291AEFEFCD7}" type="datetime1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0C69DF8-D860-4EFA-BCD1-16A3965F8525}" type="datetime1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7D68-C4F0-4321-BE57-AEF4027D9689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9B57-A814-4BB8-9F1B-696C20CB566A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2C4D-FFB7-4F52-AEBC-C400CE6E3588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ADC7-A454-46C2-BAB0-AAD6CAFAB0E5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2089E6A-58DC-43CF-AF3E-43A8C874F83B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EDEE74F-509A-434B-8FD7-2A4EB35A6024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5D17-A21F-42DA-98FA-109345E6338E}" type="datetime1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2FF9-D288-453B-88A3-FB86AA55DE56}" type="datetime1">
              <a:rPr lang="en-US" smtClean="0"/>
              <a:t>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942-F337-4201-A93E-6D3D985DE6D4}" type="datetime1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6353-05C8-4BCF-8C8F-A4719486B06E}" type="datetime1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13BC90-476A-461F-A5EC-47339AE10878}" type="datetime1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National Department of Human Resource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D5A4B59-6CA8-3E4F-95E9-8FF4FDE1B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DIVISION</a:t>
            </a:r>
            <a:br>
              <a:rPr lang="en-US" b="1" dirty="0" smtClean="0"/>
            </a:br>
            <a:r>
              <a:rPr lang="en-US" b="1" dirty="0" smtClean="0"/>
              <a:t>ACADEMY - AIM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ACADEMY PARTNERS PROGRAM</a:t>
            </a:r>
          </a:p>
          <a:p>
            <a:pPr algn="ctr"/>
            <a:r>
              <a:rPr lang="en-US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NEW LONDON,CT</a:t>
            </a:r>
            <a:endParaRPr lang="en-US" sz="1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1095091"/>
            <a:ext cx="353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    UNITED STATES COAST 	GUARD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AUXILIARY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READINESS SUPPORT FORCECOM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NATIONAL DEPARTMENT OF HUMAN RESOURCES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JOE OLEARY – DIRECTOR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JOHN JOHNSON – DIVISION CHIEF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100_3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674" y="2727776"/>
            <a:ext cx="1843416" cy="1382562"/>
          </a:xfrm>
          <a:prstGeom prst="rect">
            <a:avLst/>
          </a:prstGeom>
        </p:spPr>
      </p:pic>
      <p:pic>
        <p:nvPicPr>
          <p:cNvPr id="8" name="Picture 7" descr="000_29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307" y="533989"/>
            <a:ext cx="1994125" cy="149996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ACADEMY INTRODUCTION MISSION </a:t>
            </a:r>
            <a:endParaRPr lang="en-US" dirty="0"/>
          </a:p>
        </p:txBody>
      </p:sp>
      <p:pic>
        <p:nvPicPr>
          <p:cNvPr id="4" name="Content Placeholder 3" descr="IMG_0268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170" b="-6170"/>
          <a:stretch>
            <a:fillRect/>
          </a:stretch>
        </p:blipFill>
        <p:spPr>
          <a:xfrm>
            <a:off x="1031087" y="1794671"/>
            <a:ext cx="3188828" cy="2686768"/>
          </a:xfrm>
        </p:spPr>
      </p:pic>
      <p:pic>
        <p:nvPicPr>
          <p:cNvPr id="5" name="Picture 4" descr="2010 AIM July Day 1 - 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923" y="1980888"/>
            <a:ext cx="3657683" cy="2428930"/>
          </a:xfrm>
          <a:prstGeom prst="rect">
            <a:avLst/>
          </a:prstGeom>
        </p:spPr>
      </p:pic>
      <p:pic>
        <p:nvPicPr>
          <p:cNvPr id="6" name="Picture 5" descr="IMG_04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88" y="4481439"/>
            <a:ext cx="3188828" cy="1964670"/>
          </a:xfrm>
          <a:prstGeom prst="rect">
            <a:avLst/>
          </a:prstGeom>
        </p:spPr>
      </p:pic>
      <p:pic>
        <p:nvPicPr>
          <p:cNvPr id="7" name="Picture 6" descr="AIM Day 3 0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924" y="4592276"/>
            <a:ext cx="3657683" cy="196467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ACADEMY ADMISSIONS PARTNERS</a:t>
            </a:r>
            <a:endParaRPr lang="en-US" dirty="0"/>
          </a:p>
        </p:txBody>
      </p:sp>
      <p:pic>
        <p:nvPicPr>
          <p:cNvPr id="6" name="Content Placeholder 5" descr="100_309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579" r="-18579"/>
          <a:stretch>
            <a:fillRect/>
          </a:stretch>
        </p:blipFill>
        <p:spPr>
          <a:xfrm>
            <a:off x="127000" y="1600200"/>
            <a:ext cx="8908141" cy="48864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ACADEMY LOGISTICAL SUPPORT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7842" y="1981200"/>
            <a:ext cx="3966308" cy="4446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000_28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228" y="3806241"/>
            <a:ext cx="3482787" cy="2619719"/>
          </a:xfrm>
          <a:prstGeom prst="rect">
            <a:avLst/>
          </a:prstGeom>
        </p:spPr>
      </p:pic>
      <p:pic>
        <p:nvPicPr>
          <p:cNvPr id="10" name="Content Placeholder 9" descr="DSC_0059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0626" r="-10626"/>
          <a:stretch>
            <a:fillRect/>
          </a:stretch>
        </p:blipFill>
        <p:spPr>
          <a:xfrm>
            <a:off x="4095698" y="1376367"/>
            <a:ext cx="4231234" cy="2321015"/>
          </a:xfrm>
        </p:spPr>
      </p:pic>
      <p:pic>
        <p:nvPicPr>
          <p:cNvPr id="11" name="Picture 10" descr="000_28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20" y="1376367"/>
            <a:ext cx="3798883" cy="504959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ACADEMY MEDICAL SUPPORT</a:t>
            </a:r>
            <a:endParaRPr lang="en-US" dirty="0"/>
          </a:p>
        </p:txBody>
      </p:sp>
      <p:pic>
        <p:nvPicPr>
          <p:cNvPr id="4" name="Content Placeholder 3" descr="000_206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365" r="-18365"/>
          <a:stretch>
            <a:fillRect/>
          </a:stretch>
        </p:blipFill>
        <p:spPr>
          <a:xfrm>
            <a:off x="-743302" y="2178754"/>
            <a:ext cx="7556313" cy="4144963"/>
          </a:xfrm>
        </p:spPr>
      </p:pic>
      <p:pic>
        <p:nvPicPr>
          <p:cNvPr id="5" name="Picture 4" descr="000_20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126" y="2178753"/>
            <a:ext cx="3108723" cy="41449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65" y="243329"/>
            <a:ext cx="7556313" cy="995082"/>
          </a:xfrm>
        </p:spPr>
        <p:txBody>
          <a:bodyPr/>
          <a:lstStyle/>
          <a:p>
            <a:pPr algn="ctr"/>
            <a:r>
              <a:rPr lang="en-US" dirty="0" smtClean="0"/>
              <a:t>ACADEMY RECOGNITION (PARTNERS)</a:t>
            </a:r>
            <a:endParaRPr lang="en-US" dirty="0"/>
          </a:p>
        </p:txBody>
      </p:sp>
      <p:pic>
        <p:nvPicPr>
          <p:cNvPr id="6" name="Content Placeholder 5" descr="000_289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579" r="-18579"/>
          <a:stretch>
            <a:fillRect/>
          </a:stretch>
        </p:blipFill>
        <p:spPr>
          <a:xfrm>
            <a:off x="-299808" y="1329126"/>
            <a:ext cx="9505772" cy="52143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Department of Human Resource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160</TotalTime>
  <Words>58</Words>
  <Application>Microsoft Office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Advantage</vt:lpstr>
      <vt:lpstr>DIVISION ACADEMY - AIM</vt:lpstr>
      <vt:lpstr>ACADEMY INTRODUCTION MISSION </vt:lpstr>
      <vt:lpstr>ACADEMY ADMISSIONS PARTNERS</vt:lpstr>
      <vt:lpstr>ACADEMY LOGISTICAL SUPPORT</vt:lpstr>
      <vt:lpstr>ACADEMY MEDICAL SUPPORT</vt:lpstr>
      <vt:lpstr>ACADEMY RECOGNITION (PARTNERS)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ACADEMY - AIM</dc:title>
  <dc:creator>John Johnson</dc:creator>
  <cp:lastModifiedBy>JGO</cp:lastModifiedBy>
  <cp:revision>14</cp:revision>
  <dcterms:created xsi:type="dcterms:W3CDTF">2012-01-05T06:16:12Z</dcterms:created>
  <dcterms:modified xsi:type="dcterms:W3CDTF">2012-01-27T17:19:46Z</dcterms:modified>
</cp:coreProperties>
</file>